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5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  <p:sldMasterId id="2147483694" r:id="rId4"/>
    <p:sldMasterId id="2147483726" r:id="rId5"/>
    <p:sldMasterId id="2147483720" r:id="rId6"/>
    <p:sldMasterId id="2147483742" r:id="rId7"/>
    <p:sldMasterId id="2147483750" r:id="rId8"/>
    <p:sldMasterId id="2147483774" r:id="rId9"/>
    <p:sldMasterId id="2147483775" r:id="rId10"/>
  </p:sldMasterIdLst>
  <p:notesMasterIdLst>
    <p:notesMasterId r:id="rId24"/>
  </p:notesMasterIdLst>
  <p:handoutMasterIdLst>
    <p:handoutMasterId r:id="rId25"/>
  </p:handoutMasterIdLst>
  <p:sldIdLst>
    <p:sldId id="2147475044" r:id="rId11"/>
    <p:sldId id="2147475047" r:id="rId12"/>
    <p:sldId id="2147475036" r:id="rId13"/>
    <p:sldId id="2147475018" r:id="rId14"/>
    <p:sldId id="2147475028" r:id="rId15"/>
    <p:sldId id="2147475019" r:id="rId16"/>
    <p:sldId id="2147475021" r:id="rId17"/>
    <p:sldId id="2147475048" r:id="rId18"/>
    <p:sldId id="2147475049" r:id="rId19"/>
    <p:sldId id="2147475053" r:id="rId20"/>
    <p:sldId id="2147475031" r:id="rId21"/>
    <p:sldId id="2147475032" r:id="rId22"/>
    <p:sldId id="267" r:id="rId23"/>
  </p:sldIdLst>
  <p:sldSz cx="12192000" cy="6858000"/>
  <p:notesSz cx="6794500" cy="9906000"/>
  <p:custDataLst>
    <p:tags r:id="rId26"/>
  </p:custDataLst>
  <p:defaultTextStyle>
    <a:defPPr lvl="0">
      <a:defRPr lang="de-DE"/>
    </a:defPPr>
    <a:lvl1pPr marL="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0" pos="2457" userDrawn="1">
          <p15:clr>
            <a:srgbClr val="A4A3A4"/>
          </p15:clr>
        </p15:guide>
        <p15:guide id="15" pos="7378" userDrawn="1">
          <p15:clr>
            <a:srgbClr val="A4A3A4"/>
          </p15:clr>
        </p15:guide>
        <p15:guide id="16" pos="4974" userDrawn="1">
          <p15:clr>
            <a:srgbClr val="A4A3A4"/>
          </p15:clr>
        </p15:guide>
        <p15:guide id="17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5F56811-545E-8994-8C28-B32D361BACF5}" name="erik.m.jansen@basf.com" initials="EJ" userId="erik.m.jansen@basf.com" providerId="None"/>
  <p188:author id="{8980231A-B706-23C1-4164-8C00F0F49846}" name="mirko.vianello@basf.com" initials="MV" userId="mirko.vianello@basf.com" providerId="None"/>
  <p188:author id="{E94FA0A0-071F-1B68-A576-E6DD5D4E019A}" name="bhavna.satyanarayan@basf.com" initials="BS" userId="bhavna.satyanarayan@basf.com" providerId="None"/>
  <p188:author id="{804ECDA1-B877-7B96-083D-3D98F8169B37}" name="CASPAR.GROTE@BASF.COM" initials="CG" userId="CASPAR.GROTE@BASF.COM" providerId="None"/>
  <p188:author id="{C363B2F8-00DA-FE75-1FE9-A1CA6EC6754F}" name="nina.kuerschner@basf.com" initials="NK" userId="nina.kuerschner@basf.com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EAEAEA"/>
    <a:srgbClr val="FFFFFF"/>
    <a:srgbClr val="002875"/>
    <a:srgbClr val="19789D"/>
    <a:srgbClr val="006699"/>
    <a:srgbClr val="005AB4"/>
    <a:srgbClr val="0052A4"/>
    <a:srgbClr val="3B6291"/>
    <a:srgbClr val="406B9E"/>
    <a:srgbClr val="EEE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9" autoAdjust="0"/>
    <p:restoredTop sz="96247" autoAdjust="0"/>
  </p:normalViewPr>
  <p:slideViewPr>
    <p:cSldViewPr snapToGrid="0" showGuides="1">
      <p:cViewPr>
        <p:scale>
          <a:sx n="60" d="100"/>
          <a:sy n="60" d="100"/>
        </p:scale>
        <p:origin x="572" y="-4"/>
      </p:cViewPr>
      <p:guideLst>
        <p:guide pos="2457"/>
        <p:guide pos="7378"/>
        <p:guide pos="4974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>
        <p:scale>
          <a:sx n="90" d="100"/>
          <a:sy n="90" d="100"/>
        </p:scale>
        <p:origin x="1800" y="-14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gs" Target="tags/tag1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5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handoutMaster" Target="handoutMasters/handoutMaster1.xml"/><Relationship Id="rId33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4.xml"/><Relationship Id="rId11" Type="http://schemas.openxmlformats.org/officeDocument/2006/relationships/slide" Target="slides/slide1.xml"/><Relationship Id="rId24" Type="http://schemas.openxmlformats.org/officeDocument/2006/relationships/notesMaster" Target="notesMasters/notesMaster1.xml"/><Relationship Id="rId32" Type="http://schemas.microsoft.com/office/2018/10/relationships/authors" Target="authors.xml"/><Relationship Id="rId5" Type="http://schemas.openxmlformats.org/officeDocument/2006/relationships/slideMaster" Target="slideMasters/slideMaster3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8.xml"/><Relationship Id="rId19" Type="http://schemas.openxmlformats.org/officeDocument/2006/relationships/slide" Target="slides/slide9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2.xml"/><Relationship Id="rId9" Type="http://schemas.openxmlformats.org/officeDocument/2006/relationships/slideMaster" Target="slideMasters/slideMaster7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Master" Target="slideMasters/slideMaster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smine Hanh Phan" userId="c0e9c512-c016-4b9b-a69d-c0de26ad53e6" providerId="ADAL" clId="{5AB54003-DEDB-4ACA-B875-2F54F658C0ED}"/>
    <pc:docChg chg="undo custSel modSld">
      <pc:chgData name="Jasmine Hanh Phan" userId="c0e9c512-c016-4b9b-a69d-c0de26ad53e6" providerId="ADAL" clId="{5AB54003-DEDB-4ACA-B875-2F54F658C0ED}" dt="2025-04-14T11:14:32.595" v="501" actId="20577"/>
      <pc:docMkLst>
        <pc:docMk/>
      </pc:docMkLst>
      <pc:sldChg chg="modSp mod modCm">
        <pc:chgData name="Jasmine Hanh Phan" userId="c0e9c512-c016-4b9b-a69d-c0de26ad53e6" providerId="ADAL" clId="{5AB54003-DEDB-4ACA-B875-2F54F658C0ED}" dt="2025-04-14T09:14:53.558" v="499" actId="13926"/>
        <pc:sldMkLst>
          <pc:docMk/>
          <pc:sldMk cId="3458768699" sldId="2147475021"/>
        </pc:sldMkLst>
        <pc:spChg chg="mod">
          <ac:chgData name="Jasmine Hanh Phan" userId="c0e9c512-c016-4b9b-a69d-c0de26ad53e6" providerId="ADAL" clId="{5AB54003-DEDB-4ACA-B875-2F54F658C0ED}" dt="2025-04-14T09:14:53.558" v="499" actId="13926"/>
          <ac:spMkLst>
            <pc:docMk/>
            <pc:sldMk cId="3458768699" sldId="2147475021"/>
            <ac:spMk id="3" creationId="{EE6292CB-B7E1-8AB9-BFB1-8F20CD37E539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asmine Hanh Phan" userId="c0e9c512-c016-4b9b-a69d-c0de26ad53e6" providerId="ADAL" clId="{5AB54003-DEDB-4ACA-B875-2F54F658C0ED}" dt="2025-04-14T09:14:48.233" v="498"/>
              <pc2:cmMkLst xmlns:pc2="http://schemas.microsoft.com/office/powerpoint/2019/9/main/command">
                <pc:docMk/>
                <pc:sldMk cId="3458768699" sldId="2147475021"/>
                <pc2:cmMk id="{4A870F27-38A1-406B-9722-F87A699BC80B}"/>
              </pc2:cmMkLst>
            </pc226:cmChg>
            <pc226:cmChg xmlns:pc226="http://schemas.microsoft.com/office/powerpoint/2022/06/main/command" chg="mod">
              <pc226:chgData name="Jasmine Hanh Phan" userId="c0e9c512-c016-4b9b-a69d-c0de26ad53e6" providerId="ADAL" clId="{5AB54003-DEDB-4ACA-B875-2F54F658C0ED}" dt="2025-04-14T09:14:48.233" v="498"/>
              <pc2:cmMkLst xmlns:pc2="http://schemas.microsoft.com/office/powerpoint/2019/9/main/command">
                <pc:docMk/>
                <pc:sldMk cId="3458768699" sldId="2147475021"/>
                <pc2:cmMk id="{BF86F79D-ED6F-49E3-B4AA-34E7EB4AA8F5}"/>
              </pc2:cmMkLst>
            </pc226:cmChg>
          </p:ext>
        </pc:extLst>
      </pc:sldChg>
      <pc:sldChg chg="modSp mod">
        <pc:chgData name="Jasmine Hanh Phan" userId="c0e9c512-c016-4b9b-a69d-c0de26ad53e6" providerId="ADAL" clId="{5AB54003-DEDB-4ACA-B875-2F54F658C0ED}" dt="2025-04-14T11:14:32.595" v="501" actId="20577"/>
        <pc:sldMkLst>
          <pc:docMk/>
          <pc:sldMk cId="3905092062" sldId="2147475044"/>
        </pc:sldMkLst>
        <pc:spChg chg="mod">
          <ac:chgData name="Jasmine Hanh Phan" userId="c0e9c512-c016-4b9b-a69d-c0de26ad53e6" providerId="ADAL" clId="{5AB54003-DEDB-4ACA-B875-2F54F658C0ED}" dt="2025-04-14T11:14:32.595" v="501" actId="20577"/>
          <ac:spMkLst>
            <pc:docMk/>
            <pc:sldMk cId="3905092062" sldId="2147475044"/>
            <ac:spMk id="16" creationId="{D050636A-26B3-F65D-6E53-1E6D651A04EB}"/>
          </ac:spMkLst>
        </pc:spChg>
      </pc:sldChg>
      <pc:sldChg chg="modSp mod">
        <pc:chgData name="Jasmine Hanh Phan" userId="c0e9c512-c016-4b9b-a69d-c0de26ad53e6" providerId="ADAL" clId="{5AB54003-DEDB-4ACA-B875-2F54F658C0ED}" dt="2025-04-14T08:32:15.092" v="423" actId="20577"/>
        <pc:sldMkLst>
          <pc:docMk/>
          <pc:sldMk cId="1078676182" sldId="2147475053"/>
        </pc:sldMkLst>
        <pc:spChg chg="mod">
          <ac:chgData name="Jasmine Hanh Phan" userId="c0e9c512-c016-4b9b-a69d-c0de26ad53e6" providerId="ADAL" clId="{5AB54003-DEDB-4ACA-B875-2F54F658C0ED}" dt="2025-04-14T08:32:15.092" v="423" actId="20577"/>
          <ac:spMkLst>
            <pc:docMk/>
            <pc:sldMk cId="1078676182" sldId="2147475053"/>
            <ac:spMk id="10" creationId="{E2321357-6E35-3374-7FD3-2C2E598294F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CAC6C8EF-CB49-4275-A13C-7D23B20735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1B4A547-0428-4174-91C1-87DB18F6E73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43078-645D-4158-A787-42F60CFF6D2A}" type="datetimeFigureOut">
              <a:rPr lang="de-DE" smtClean="0"/>
              <a:t>14.04.2025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1FA28B1-58A3-494A-988B-FE2E422DB4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FFFF7B2-3409-4144-B289-9DD989617FA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C3DBE-79DB-4D91-9218-7EE4FE4973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49745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486D6B-7251-4AFE-851B-67A0DE1DAFFC}" type="datetimeFigureOut">
              <a:rPr lang="de-DE" smtClean="0"/>
              <a:t>14.04.2025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4F46E9-7904-4FD8-82D0-66E6EAD9EF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3174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120" userDrawn="1">
          <p15:clr>
            <a:srgbClr val="F26B43"/>
          </p15:clr>
        </p15:guide>
        <p15:guide id="2" pos="214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166315-12E6-0410-D7CE-701CDFD361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3CC1120-F198-D9B6-3C61-8C828724E4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4B6F8FE-1361-2CA8-4201-4AF28B9F9F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F0923F9-B2C3-3498-4F71-F99A406AD9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4F46E9-7904-4FD8-82D0-66E6EAD9EF8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91378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4F46E9-7904-4FD8-82D0-66E6EAD9EF88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65380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4F46E9-7904-4FD8-82D0-66E6EAD9EF88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62147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4F46E9-7904-4FD8-82D0-66E6EAD9EF88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4440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72093B-CBC1-DC9F-23EC-B3A9FCEDE8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F3E311B-16AE-2BA7-07DD-68764C4128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50B5524-2C2D-65D3-6D46-3A2F9843C0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2616948-FA37-640A-E35C-96EC10DF0A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4F46E9-7904-4FD8-82D0-66E6EAD9EF88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4290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4F46E9-7904-4FD8-82D0-66E6EAD9EF8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3647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4F46E9-7904-4FD8-82D0-66E6EAD9EF8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59525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4F46E9-7904-4FD8-82D0-66E6EAD9EF8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00546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4F46E9-7904-4FD8-82D0-66E6EAD9EF8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48450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69B028-414C-A965-07A1-47C4D8E757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72F49B4-640A-0CC6-C19F-51D01AC737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8E003A7-7F6E-196A-533E-0B3BDAFA2B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10FCB8C-D5BC-DE72-191F-214342052D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4F46E9-7904-4FD8-82D0-66E6EAD9EF88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64133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DB1BA4-9FFA-54BE-B3AD-0ACA6F674B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34406CA-66A5-0BC2-F351-48A6BF079A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3222781-7239-1188-6306-D2CAE38C7B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3E9E91A-1099-3CA3-96A0-266D194B05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4F46E9-7904-4FD8-82D0-66E6EAD9EF8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34695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03B4DC-9A18-9F34-F784-D52E7AB989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DE55F0E-311E-0A3B-31D9-7C06C60F8C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FE8523A-36E2-1126-8339-1E34854C14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DE53F7A-FCCC-CF54-D6B1-FA3076D047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4F46E9-7904-4FD8-82D0-66E6EAD9EF8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5597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3968A1E-5774-4FBF-B33D-33246827F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CA0E4-039D-4CA1-9EC6-1EF5CF382631}" type="datetime1">
              <a:rPr lang="de-DE" smtClean="0"/>
              <a:t>14.04.2025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B814E2C-65A8-4B4C-A488-296B14440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Optional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E58CEEC-917F-4652-8701-CCABB57CF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A1D04-CA53-4DE3-84A8-2B63E41036C9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7484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el, ClipAr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08889C-9108-4E11-B334-A27EA54A2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Onlinebild-Platzhalter 2">
            <a:extLst>
              <a:ext uri="{FF2B5EF4-FFF2-40B4-BE49-F238E27FC236}">
                <a16:creationId xmlns:a16="http://schemas.microsoft.com/office/drawing/2014/main" id="{B7775F34-407A-48B2-9B1C-A932A0181C2A}"/>
              </a:ext>
            </a:extLst>
          </p:cNvPr>
          <p:cNvSpPr>
            <a:spLocks noGrp="1"/>
          </p:cNvSpPr>
          <p:nvPr>
            <p:ph type="clipArt" sz="half" idx="1"/>
          </p:nvPr>
        </p:nvSpPr>
        <p:spPr>
          <a:xfrm>
            <a:off x="212343" y="1965579"/>
            <a:ext cx="5800852" cy="3906012"/>
          </a:xfrm>
        </p:spPr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37A6B39-BF7A-4209-AA3A-273F924551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65595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3E23DC-3384-47E5-BCB1-F2B7270A9F8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B0F7007C-89FE-4D34-A5F7-11B79EA1284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1309A997-FC8F-4587-9A39-D2D407ABCACD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9E62410-A838-493D-B4DF-071E98471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8420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C5CC59-BC4F-4F35-899E-066A75D69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6943F05-466E-47EB-A4DF-79F7329DE7A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7697B31E-9F92-4714-B6B2-0861277CDDF0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AA4A8E-EFEB-4FA3-B265-63AFB7519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46323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4AC508E-137C-4416-908D-2B01A21EC73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E3610B95-4970-4BE4-AD77-82787396E722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CAAE8AB-52F8-43B0-B5A9-664FB525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567531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F2ABAC-561F-4606-A67C-1A5594202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ED3FFE-CF79-4687-A078-C8E44A073B73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12343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BB7FF96-6611-4D4F-BCB0-01C1D31DC0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5595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020A3C-5997-4241-9E93-5058EC012B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8AF161C-F4A7-4A48-827F-5711D99E558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09B421A-7EC4-4A50-B687-C67573D57B10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411C8A-7FBB-42B8-812F-9D3862E75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0789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el, Inhal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A809E2-FF1C-4220-B806-F7A2CBB45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C654F8-BF58-4B3A-B336-3629ECE454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2343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12C4920-9938-4405-8A15-1CF4F1C909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65595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968547-6C9A-4A3F-9DF5-C094BF63FF4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687ABFE-CCFA-4A9B-8529-F93712327C06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5FE064D1-EB06-47DC-B7AE-8ED007D22D04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B3FE862-F243-4638-A6BB-CD8B4AFF6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5476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2CE1D32-E21C-47EA-A87F-E9B77F368C63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212344" y="431800"/>
            <a:ext cx="11753977" cy="54403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F863ECE-AB9D-4E37-B422-CC40B5272EB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56F73E-08AD-4984-AA4D-6A2047EA123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0BB34294-D2CE-4D6D-8E24-6F1DC99E93BA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2563ACE-B651-45D5-BB34-3B368EE91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16175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080E89-1E40-4B0D-BD55-CBE3C39C6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53CF28-13C9-4E5C-9A41-1F6D684F3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345" y="1965579"/>
            <a:ext cx="11753977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B55761B-B9A2-4920-9B0D-35C5A79C73E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F670AE4-0FCB-4883-B7E4-B5754A2694C6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E9D398AE-938C-43AA-9553-FFC3D81244DC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045A95C-6833-4457-B077-68A9637FC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79908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el, Text und Medien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A26DD6-5478-44D5-9C22-EA6102171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DDA7DB3-D147-40F5-A85A-F22CDDCC7764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12343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60A14105-87B3-4C57-AD70-C6D6EB6C2BD5}"/>
              </a:ext>
            </a:extLst>
          </p:cNvPr>
          <p:cNvSpPr>
            <a:spLocks noGrp="1"/>
          </p:cNvSpPr>
          <p:nvPr>
            <p:ph type="media" sz="half" idx="2"/>
          </p:nvPr>
        </p:nvSpPr>
        <p:spPr>
          <a:xfrm>
            <a:off x="6165595" y="1965579"/>
            <a:ext cx="5800852" cy="3906012"/>
          </a:xfr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468F25-440D-4B20-B43E-2906F5F245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574263A-04B4-4BB1-BA72-C60C07FA968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08763D0B-AFDE-44D9-95F3-B6325F0A45EF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444941E-A04D-406F-897B-1CB8D8B4F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5586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Titel, Medienclip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639877-D01C-4856-BA52-624F29B86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Medienplatzhalter 2">
            <a:extLst>
              <a:ext uri="{FF2B5EF4-FFF2-40B4-BE49-F238E27FC236}">
                <a16:creationId xmlns:a16="http://schemas.microsoft.com/office/drawing/2014/main" id="{44221E77-11E0-4F51-8A81-F543833C9E60}"/>
              </a:ext>
            </a:extLst>
          </p:cNvPr>
          <p:cNvSpPr>
            <a:spLocks noGrp="1"/>
          </p:cNvSpPr>
          <p:nvPr>
            <p:ph type="media" sz="half" idx="1"/>
          </p:nvPr>
        </p:nvSpPr>
        <p:spPr>
          <a:xfrm>
            <a:off x="212343" y="1965579"/>
            <a:ext cx="5800852" cy="3906012"/>
          </a:xfrm>
        </p:spPr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109FC1F-991B-4A03-80B8-3A8A5F2D07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65595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1A9557-B4F9-4FC2-9332-363ACA4D445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95E73B0-6F01-42C0-B398-DB7C7D7E05A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8407A3D7-5EA7-4CB6-9EBE-3554B0F028F0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8FAA16F-81A1-4CEB-8939-4AA044CBF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33414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el und Inhalt üb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8735A7-B28E-4745-8655-C9999B011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35637BB-60B1-4488-8CF1-E3F06D5EBE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2344" y="1965579"/>
            <a:ext cx="11753977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4D5F2FC-4B25-456C-A90C-64CEA05B29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12344" y="3994785"/>
            <a:ext cx="11753977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BD6C371-FE65-4294-97AD-25A76E97810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FC86BFFF-93A4-440C-B3C4-802614E81B7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98D0137C-61EB-4277-913B-3D1D6DD1BDB2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42C8699-C73C-4568-AB42-D32BC3096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8195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el und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A8E6BF-CDDE-4BBA-B7C7-CD86C7261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FC1550A-B9C7-4F29-A06E-E6249E7B3610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12344" y="1965579"/>
            <a:ext cx="5800852" cy="390601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77FDF47-10EC-4B98-BEFE-5F17608FD7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65596" y="1965579"/>
            <a:ext cx="5800852" cy="390601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BB037D59-CDCB-4605-A031-5C299A6851E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717D0666-8BEB-4433-BF34-9E7B6F514017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62E148D-DA16-4D47-86F8-5AC4C3F0B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29552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und Text üb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B682FF-DD0C-46E2-8C1C-A06AF64F5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DD7F0EF-78BF-43F5-9C29-474B537D6FB6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12344" y="1965579"/>
            <a:ext cx="11753977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2F11F21-0ACE-496A-A93D-B817BF62CF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12344" y="3994785"/>
            <a:ext cx="11753977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F9D28A9-F404-4434-9C9A-358402724C9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6E3F372-F58D-4CA4-BFB3-29426E8445D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28048BD1-3997-4CD1-99D7-F8270CA9B779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8C92BCB-A68D-4FE6-8DC3-18BD6C232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31138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A49E15-3CC2-4EE0-92C8-91165D511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E50D0BD-1B65-4BC9-A974-4C55A3FDEF28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12343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E89BA9B-96E6-486F-AB64-EA38AC71B787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6165595" y="1965579"/>
            <a:ext cx="5800852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3A62A82-A2FB-4831-BF8E-0B8D27882DE9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6165595" y="3994785"/>
            <a:ext cx="5800852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E8A134-6B88-4B2A-AE42-C5C2DE4BCF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C573FE7-AAD9-4572-A337-5461F2423AC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419CED7-F033-4123-950B-A2BA206B6287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F6D4B64-4848-48B9-9A84-A7C7BFCD3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90609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el, zwei Inhalte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2CBFF9-6AA9-4135-B013-124136065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8C003F-FDE2-4BCD-8446-E93BA74B902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12343" y="1965579"/>
            <a:ext cx="5800852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AF8FA0B-2B73-4F9E-8421-B7FAA861D2BC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212343" y="3994785"/>
            <a:ext cx="5800852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6A06705-80A7-42BF-B2C5-248EA2910CCE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6165595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8651DD0-4839-47C9-A9A9-3F5056FFCBA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8323B6D-9603-4517-B425-10C069E2500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472F1334-BAD6-4596-9915-06E73A025F8A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B1BFD5DC-90F2-4A91-AE88-C9A9192A2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28538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el und 2 Inhalte üb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2E6BCF-F13B-4DAE-838C-D4CFDC543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E4072EF-C701-4F8C-9B31-1260A74B636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12343" y="1965579"/>
            <a:ext cx="5800852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516D008-2F5C-4820-A061-6C39F314126D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6165595" y="1965579"/>
            <a:ext cx="5800852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E0CE585-CC58-4405-A5B2-4146F97E314D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212344" y="3994785"/>
            <a:ext cx="11753977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8156A72-D8B4-4EB6-8FFB-61C9B44B1EC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0EFBFB9-D2F6-40AF-BCCC-A2A94354C2D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E06D8D84-BA1C-44DA-8171-5E541558048D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D28F30A4-BEA8-4D3F-B414-562C963D8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27694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4E88C9-2E13-4233-97E7-A58EA56BF533}"/>
              </a:ext>
            </a:extLst>
          </p:cNvPr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7B31FC-3EB7-4237-9F75-E570D381E0F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12344" y="1965579"/>
            <a:ext cx="5800852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8A8875F-CFAA-4590-B879-3219CBD4BB93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6165596" y="1965579"/>
            <a:ext cx="5800852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CA4CB87F-0C22-4934-8CA1-76F88C95A477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212344" y="3994785"/>
            <a:ext cx="5800852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0020373-3ACB-4F0F-B502-F1E7C40F63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5596" y="3994785"/>
            <a:ext cx="5800852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7AE7A61-0107-4725-BF07-B2F2AA67149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42470242-CC3A-40B7-95C1-B059AF43DE2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2359D926-B4D8-4C8F-98E5-8B159EF24339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F8F0835-9080-41B3-9513-4B6330021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60894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C5CC59-BC4F-4F35-899E-066A75D69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1FEAD91-A51C-43CD-8E4C-904A8749BF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6943F05-466E-47EB-A4DF-79F7329DE7A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23453E79-986F-462A-B99C-D9E81384A7FF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AA4A8E-EFEB-4FA3-B265-63AFB7519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76533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F_Finale_V10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F7DDC7F9-56F0-4E94-842B-5FB9067B1505}"/>
              </a:ext>
            </a:extLst>
          </p:cNvPr>
          <p:cNvGrpSpPr/>
          <p:nvPr/>
        </p:nvGrpSpPr>
        <p:grpSpPr>
          <a:xfrm>
            <a:off x="2120" y="0"/>
            <a:ext cx="12187766" cy="6858000"/>
            <a:chOff x="2119" y="0"/>
            <a:chExt cx="12186180" cy="6858000"/>
          </a:xfrm>
        </p:grpSpPr>
        <p:pic>
          <p:nvPicPr>
            <p:cNvPr id="3" name="Picture 5" descr="C:\Documents and Settings\ROESSO\My Documents\Ablage\Corporate Design\PowerPoint\Logos Wizard\BASFc_Q_PPT_38_blau-dunkel.t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439"/>
            <a:stretch>
              <a:fillRect/>
            </a:stretch>
          </p:blipFill>
          <p:spPr bwMode="auto">
            <a:xfrm>
              <a:off x="2119" y="0"/>
              <a:ext cx="1218618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126545A0-B1A6-4A69-9FD9-A3022FFC0F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7439" y="2317598"/>
              <a:ext cx="6183516" cy="22342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512063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2">
            <a:extLst>
              <a:ext uri="{FF2B5EF4-FFF2-40B4-BE49-F238E27FC236}">
                <a16:creationId xmlns:a16="http://schemas.microsoft.com/office/drawing/2014/main" id="{9A75F717-0924-450B-AB45-2C36CAF5B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29" y="1944000"/>
            <a:ext cx="11753889" cy="39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1A0D2"/>
              </a:buClr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Formatvorlagen des Textmasters bearbeiten</a:t>
            </a:r>
          </a:p>
          <a:p>
            <a:pPr marL="717550" marR="0" lvl="1" indent="-360363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21A0D2"/>
              </a:buClr>
              <a:buSzTx/>
              <a:buFont typeface="Wingdings 3" panose="05040102010807070707" pitchFamily="18" charset="2"/>
              <a:buChar char=""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Zweite Ebene</a:t>
            </a:r>
          </a:p>
          <a:p>
            <a:pPr marL="1077913" marR="0" lvl="2" indent="-360363" algn="l" defTabSz="914400" rtl="0" eaLnBrk="1" fontAlgn="auto" latinLnBrk="0" hangingPunct="1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rgbClr val="21A0D2"/>
              </a:buClr>
              <a:buSzTx/>
              <a:buFont typeface="Arial" panose="020B0604020202020204" pitchFamily="34" charset="0"/>
              <a:buChar char="●"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Dritte Ebene</a:t>
            </a:r>
          </a:p>
          <a:p>
            <a:pPr marL="1436688" marR="0" lvl="3" indent="-358775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1A0D2"/>
              </a:buClr>
              <a:buSzTx/>
              <a:buFont typeface="Arial" panose="020B0604020202020204" pitchFamily="34" charset="0"/>
              <a:buChar char="−"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Vierte Ebene</a:t>
            </a:r>
          </a:p>
        </p:txBody>
      </p:sp>
      <p:sp>
        <p:nvSpPr>
          <p:cNvPr id="8" name="Titelplatzhalter 4">
            <a:extLst>
              <a:ext uri="{FF2B5EF4-FFF2-40B4-BE49-F238E27FC236}">
                <a16:creationId xmlns:a16="http://schemas.microsoft.com/office/drawing/2014/main" id="{C0A31ACE-30AE-4171-866B-D1CD7752E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334" y="430442"/>
            <a:ext cx="11737914" cy="853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9" name="Datumsplatzhalter 5">
            <a:extLst>
              <a:ext uri="{FF2B5EF4-FFF2-40B4-BE49-F238E27FC236}">
                <a16:creationId xmlns:a16="http://schemas.microsoft.com/office/drawing/2014/main" id="{360179A2-848E-475E-9F7B-A5CB8E6D7C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5849" y="6516409"/>
            <a:ext cx="468187" cy="175322"/>
          </a:xfrm>
          <a:prstGeom prst="rect">
            <a:avLst/>
          </a:prstGeom>
        </p:spPr>
        <p:txBody>
          <a:bodyPr wrap="none" lIns="0" tIns="0" rIns="0" bIns="0"/>
          <a:lstStyle>
            <a:lvl1pPr>
              <a:defRPr sz="900"/>
            </a:lvl1pPr>
          </a:lstStyle>
          <a:p>
            <a:fld id="{2986E28B-A3C4-4384-96BA-241A21C6ECFF}" type="datetime1">
              <a:rPr lang="en-US" smtClean="0"/>
              <a:t>4/14/2025</a:t>
            </a:fld>
            <a:endParaRPr lang="de-DE"/>
          </a:p>
        </p:txBody>
      </p:sp>
      <p:sp>
        <p:nvSpPr>
          <p:cNvPr id="10" name="Fußzeilenplatzhalter 6">
            <a:extLst>
              <a:ext uri="{FF2B5EF4-FFF2-40B4-BE49-F238E27FC236}">
                <a16:creationId xmlns:a16="http://schemas.microsoft.com/office/drawing/2014/main" id="{0BF667F5-BBB1-4863-AB18-DCB0D6A554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68179" y="6516111"/>
            <a:ext cx="3364707" cy="167933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|  optional additional information</a:t>
            </a:r>
          </a:p>
        </p:txBody>
      </p:sp>
      <p:sp>
        <p:nvSpPr>
          <p:cNvPr id="11" name="Foliennummernplatzhalter 7">
            <a:extLst>
              <a:ext uri="{FF2B5EF4-FFF2-40B4-BE49-F238E27FC236}">
                <a16:creationId xmlns:a16="http://schemas.microsoft.com/office/drawing/2014/main" id="{F297F041-07EC-4C87-A9B7-94576282FE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7043" y="6514798"/>
            <a:ext cx="384267" cy="151200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 b="1"/>
            </a:lvl1pPr>
          </a:lstStyle>
          <a:p>
            <a:fld id="{82EA1D04-CA53-4DE3-84A8-2B63E41036C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00008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4">
            <a:extLst>
              <a:ext uri="{FF2B5EF4-FFF2-40B4-BE49-F238E27FC236}">
                <a16:creationId xmlns:a16="http://schemas.microsoft.com/office/drawing/2014/main" id="{C0A31ACE-30AE-4171-866B-D1CD7752E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334" y="430442"/>
            <a:ext cx="11737914" cy="853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9" name="Datumsplatzhalter 5">
            <a:extLst>
              <a:ext uri="{FF2B5EF4-FFF2-40B4-BE49-F238E27FC236}">
                <a16:creationId xmlns:a16="http://schemas.microsoft.com/office/drawing/2014/main" id="{360179A2-848E-475E-9F7B-A5CB8E6D7C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5849" y="6516409"/>
            <a:ext cx="468187" cy="175322"/>
          </a:xfrm>
          <a:prstGeom prst="rect">
            <a:avLst/>
          </a:prstGeom>
        </p:spPr>
        <p:txBody>
          <a:bodyPr wrap="none" lIns="0" tIns="0" rIns="0" bIns="0"/>
          <a:lstStyle>
            <a:lvl1pPr>
              <a:defRPr sz="900"/>
            </a:lvl1pPr>
          </a:lstStyle>
          <a:p>
            <a:fld id="{A75A2BB1-17DF-492E-9828-59D961DC5BF5}" type="datetime1">
              <a:rPr lang="en-US" smtClean="0"/>
              <a:t>4/14/2025</a:t>
            </a:fld>
            <a:endParaRPr lang="de-DE"/>
          </a:p>
        </p:txBody>
      </p:sp>
      <p:sp>
        <p:nvSpPr>
          <p:cNvPr id="10" name="Fußzeilenplatzhalter 6">
            <a:extLst>
              <a:ext uri="{FF2B5EF4-FFF2-40B4-BE49-F238E27FC236}">
                <a16:creationId xmlns:a16="http://schemas.microsoft.com/office/drawing/2014/main" id="{0BF667F5-BBB1-4863-AB18-DCB0D6A554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68179" y="6516111"/>
            <a:ext cx="3364707" cy="167933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|  optional additional information</a:t>
            </a:r>
          </a:p>
        </p:txBody>
      </p:sp>
      <p:sp>
        <p:nvSpPr>
          <p:cNvPr id="11" name="Foliennummernplatzhalter 7">
            <a:extLst>
              <a:ext uri="{FF2B5EF4-FFF2-40B4-BE49-F238E27FC236}">
                <a16:creationId xmlns:a16="http://schemas.microsoft.com/office/drawing/2014/main" id="{F297F041-07EC-4C87-A9B7-94576282FE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7043" y="6514798"/>
            <a:ext cx="384267" cy="151200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 b="1"/>
            </a:lvl1pPr>
          </a:lstStyle>
          <a:p>
            <a:fld id="{82EA1D04-CA53-4DE3-84A8-2B63E41036C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14320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el und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A8E6BF-CDDE-4BBA-B7C7-CD86C7261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FC1550A-B9C7-4F29-A06E-E6249E7B3610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12344" y="1965579"/>
            <a:ext cx="5800852" cy="390601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77FDF47-10EC-4B98-BEFE-5F17608FD7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65596" y="1965579"/>
            <a:ext cx="5800852" cy="390601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8B4501-4886-4F90-AABA-29D3BFD5977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4309">
              <a:spcBef>
                <a:spcPts val="110"/>
              </a:spcBef>
              <a:spcAft>
                <a:spcPts val="110"/>
              </a:spcAft>
              <a:defRPr/>
            </a:pPr>
            <a:r>
              <a:rPr lang="de-DE"/>
              <a:t>| Optional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BB037D59-CDCB-4605-A031-5C299A6851E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defTabSz="914309">
              <a:spcBef>
                <a:spcPts val="110"/>
              </a:spcBef>
              <a:spcAft>
                <a:spcPts val="110"/>
              </a:spcAft>
              <a:defRPr/>
            </a:pPr>
            <a:fld id="{C0E33138-ACF4-4AA0-BCDB-3A9F2443B8D9}" type="datetime1">
              <a:rPr lang="de-DE" smtClean="0">
                <a:solidFill>
                  <a:srgbClr val="000000"/>
                </a:solidFill>
              </a:rPr>
              <a:pPr defTabSz="914309">
                <a:spcBef>
                  <a:spcPts val="110"/>
                </a:spcBef>
                <a:spcAft>
                  <a:spcPts val="110"/>
                </a:spcAft>
                <a:defRPr/>
              </a:pPr>
              <a:t>14.04.2025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62E148D-DA16-4D47-86F8-5AC4C3F0B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09">
              <a:spcBef>
                <a:spcPts val="110"/>
              </a:spcBef>
              <a:spcAft>
                <a:spcPts val="110"/>
              </a:spcAft>
              <a:defRPr/>
            </a:pPr>
            <a:fld id="{D7C0CCF7-DF53-4ADB-AAD8-9742C01AD446}" type="slidenum">
              <a:rPr lang="de-DE" smtClean="0">
                <a:solidFill>
                  <a:srgbClr val="000000"/>
                </a:solidFill>
              </a:rPr>
              <a:pPr defTabSz="914309">
                <a:spcBef>
                  <a:spcPts val="110"/>
                </a:spcBef>
                <a:spcAft>
                  <a:spcPts val="110"/>
                </a:spcAft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10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4EE502-26F1-4C14-8006-E86D8F1E9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049500F-CC95-49B3-830F-417100FC66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2345" y="1965579"/>
            <a:ext cx="11753977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95302F-267A-4618-91A0-E4C43D68A43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337AE33-605D-4070-AE5D-63D17AF9551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63517FF1-3B43-4446-A836-27B643D3AC75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2BBEB6-46D3-4689-9C2A-D1A144321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12225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3968A1E-5774-4FBF-B33D-33246827F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0B03-D230-4701-9F37-B6F131066B93}" type="datetime1">
              <a:rPr lang="de-DE" smtClean="0"/>
              <a:t>14.04.2025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B814E2C-65A8-4B4C-A488-296B14440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Optional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E58CEEC-917F-4652-8701-CCABB57CF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A1D04-CA53-4DE3-84A8-2B63E41036C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83563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F2ABAC-561F-4606-A67C-1A5594202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ED3FFE-CF79-4687-A078-C8E44A073B73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12343" y="1965579"/>
            <a:ext cx="5800852" cy="39060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BB7FF96-6611-4D4F-BCB0-01C1D31DC0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5595" y="1965579"/>
            <a:ext cx="5800852" cy="39060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020A3C-5997-4241-9E93-5058EC012B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8AF161C-F4A7-4A48-827F-5711D99E558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1F8FEEF0-7EAC-424F-8BDF-62D59EECC53C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411C8A-7FBB-42B8-812F-9D3862E75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52924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el und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A8E6BF-CDDE-4BBA-B7C7-CD86C7261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FC1550A-B9C7-4F29-A06E-E6249E7B3610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12344" y="1965579"/>
            <a:ext cx="5800852" cy="390601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77FDF47-10EC-4B98-BEFE-5F17608FD7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65596" y="1965579"/>
            <a:ext cx="5800852" cy="390601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8B4501-4886-4F90-AABA-29D3BFD5977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BB037D59-CDCB-4605-A031-5C299A6851E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717D0666-8BEB-4433-BF34-9E7B6F514017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62E148D-DA16-4D47-86F8-5AC4C3F0B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62379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4EE502-26F1-4C14-8006-E86D8F1E9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049500F-CC95-49B3-830F-417100FC66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2345" y="1965579"/>
            <a:ext cx="11753977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95302F-267A-4618-91A0-E4C43D68A43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337AE33-605D-4070-AE5D-63D17AF9551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63517FF1-3B43-4446-A836-27B643D3AC75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2BBEB6-46D3-4689-9C2A-D1A144321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55075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AE6E8A-5BA7-486D-B947-003A611BE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abellenplatzhalter 2">
            <a:extLst>
              <a:ext uri="{FF2B5EF4-FFF2-40B4-BE49-F238E27FC236}">
                <a16:creationId xmlns:a16="http://schemas.microsoft.com/office/drawing/2014/main" id="{929C18BF-1B0A-4AB1-9EE5-095436AB506C}"/>
              </a:ext>
            </a:extLst>
          </p:cNvPr>
          <p:cNvSpPr>
            <a:spLocks noGrp="1"/>
          </p:cNvSpPr>
          <p:nvPr>
            <p:ph type="tbl" idx="1"/>
          </p:nvPr>
        </p:nvSpPr>
        <p:spPr>
          <a:xfrm>
            <a:off x="212345" y="1965579"/>
            <a:ext cx="11753977" cy="3906012"/>
          </a:xfr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8A05E60-490C-4331-A427-E892863F6E3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1CD60CA-E7F1-42CF-8422-C37F5528F46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C8D16966-57A0-4082-BF57-DC41B8F4B10F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2BE9BB-1EE3-4AE2-8BF7-B88FBE873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357499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el, Text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570CFC-19A3-4FC1-8679-96D023530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9065C2F-7019-46C6-80C2-90C127178AB8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12343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iagrammplatzhalter 3">
            <a:extLst>
              <a:ext uri="{FF2B5EF4-FFF2-40B4-BE49-F238E27FC236}">
                <a16:creationId xmlns:a16="http://schemas.microsoft.com/office/drawing/2014/main" id="{88B10754-5428-423A-93CA-445D5DE8B485}"/>
              </a:ext>
            </a:extLst>
          </p:cNvPr>
          <p:cNvSpPr>
            <a:spLocks noGrp="1"/>
          </p:cNvSpPr>
          <p:nvPr>
            <p:ph type="chart" sz="half" idx="2"/>
          </p:nvPr>
        </p:nvSpPr>
        <p:spPr>
          <a:xfrm>
            <a:off x="6165595" y="1965579"/>
            <a:ext cx="5800852" cy="3906012"/>
          </a:xfr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15BF5D-3067-4438-8FD2-AB351B3A436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8593090-51CA-4CA4-8050-35DEF5113D5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446626B6-54AB-448C-969E-AD4046DFE99C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686210-6ED2-4620-8AD0-9A0AECDE2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64234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el, Diagramm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739942-E2E1-4118-934D-4EDEBD705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EFA9D9D7-18E2-4D2F-97C2-B5B56484A2CC}"/>
              </a:ext>
            </a:extLst>
          </p:cNvPr>
          <p:cNvSpPr>
            <a:spLocks noGrp="1"/>
          </p:cNvSpPr>
          <p:nvPr>
            <p:ph type="chart" sz="half" idx="1"/>
          </p:nvPr>
        </p:nvSpPr>
        <p:spPr>
          <a:xfrm>
            <a:off x="212343" y="1965579"/>
            <a:ext cx="5800852" cy="3906012"/>
          </a:xfrm>
        </p:spPr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7270A36-07B9-4B5B-8EA5-FC4A36502F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65595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5D6173-567C-4DF7-8E5A-2F4401EC5BC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9182B75-E9DD-4C82-8759-EC7BCDD8895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44549B4B-CC63-47D9-830B-14C1F2210C33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53177F6-3049-4C1A-BBCE-63A3197B4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88285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und Diagramm oder Organi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97F078-4BE0-4FCC-A4F6-3F47654B1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SmartArt-Platzhalter 2">
            <a:extLst>
              <a:ext uri="{FF2B5EF4-FFF2-40B4-BE49-F238E27FC236}">
                <a16:creationId xmlns:a16="http://schemas.microsoft.com/office/drawing/2014/main" id="{59842522-B689-4429-8668-A12EAE0FF73B}"/>
              </a:ext>
            </a:extLst>
          </p:cNvPr>
          <p:cNvSpPr>
            <a:spLocks noGrp="1"/>
          </p:cNvSpPr>
          <p:nvPr>
            <p:ph type="dgm" idx="1"/>
          </p:nvPr>
        </p:nvSpPr>
        <p:spPr>
          <a:xfrm>
            <a:off x="212345" y="1965579"/>
            <a:ext cx="11753977" cy="3906012"/>
          </a:xfr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E2008AD-EC4B-49B9-92D6-1B8D349A637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2C8BA3A-C496-4C05-B63D-8AB93B2B95C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ED5929DE-9F33-43B9-B1CE-D5916DF4756E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D12463-DC1C-4D03-BD29-5BAED0450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73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021F22-9201-4312-82BB-977424A9F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3B4E2F07-E33A-4677-B67C-2A8D3D8F588D}"/>
              </a:ext>
            </a:extLst>
          </p:cNvPr>
          <p:cNvSpPr>
            <a:spLocks noGrp="1"/>
          </p:cNvSpPr>
          <p:nvPr>
            <p:ph type="chart" idx="1"/>
          </p:nvPr>
        </p:nvSpPr>
        <p:spPr>
          <a:xfrm>
            <a:off x="212345" y="1965579"/>
            <a:ext cx="11753977" cy="3906012"/>
          </a:xfr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59A8878-DBD1-4A55-8181-4E9D32DD386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95FA3F9-A4B2-4E51-BF05-870A2E94510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2AF9E924-58B3-4CB6-A301-B4A0445C4A6D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8E24E94-7A64-4263-93F5-D84EB45D4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46460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el, Text und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7C4215-C923-45A6-BD7C-721C7241C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A2C6217-C13F-461A-A85F-6657A808B90C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12343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Onlinebild-Platzhalter 3">
            <a:extLst>
              <a:ext uri="{FF2B5EF4-FFF2-40B4-BE49-F238E27FC236}">
                <a16:creationId xmlns:a16="http://schemas.microsoft.com/office/drawing/2014/main" id="{1D81F6CB-E450-4174-819C-3B0BDBCDE027}"/>
              </a:ext>
            </a:extLst>
          </p:cNvPr>
          <p:cNvSpPr>
            <a:spLocks noGrp="1"/>
          </p:cNvSpPr>
          <p:nvPr>
            <p:ph type="clipArt" sz="half" idx="2"/>
          </p:nvPr>
        </p:nvSpPr>
        <p:spPr>
          <a:xfrm>
            <a:off x="6165595" y="1965579"/>
            <a:ext cx="5800852" cy="3906012"/>
          </a:xfr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F1F65BB-69FE-4D49-A6E4-4546478BCBF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5A38E248-9E58-4FBF-9D61-9EE23C39BB3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C33F0D6B-07C7-494E-AF7E-BA16B1098A7D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E89B81A-4E05-43F4-AA44-F33F1430D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2640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AE6E8A-5BA7-486D-B947-003A611BE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abellenplatzhalter 2">
            <a:extLst>
              <a:ext uri="{FF2B5EF4-FFF2-40B4-BE49-F238E27FC236}">
                <a16:creationId xmlns:a16="http://schemas.microsoft.com/office/drawing/2014/main" id="{929C18BF-1B0A-4AB1-9EE5-095436AB506C}"/>
              </a:ext>
            </a:extLst>
          </p:cNvPr>
          <p:cNvSpPr>
            <a:spLocks noGrp="1"/>
          </p:cNvSpPr>
          <p:nvPr>
            <p:ph type="tbl" idx="1"/>
          </p:nvPr>
        </p:nvSpPr>
        <p:spPr>
          <a:xfrm>
            <a:off x="212345" y="1965579"/>
            <a:ext cx="11753977" cy="3906012"/>
          </a:xfr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8A05E60-490C-4331-A427-E892863F6E3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1CD60CA-E7F1-42CF-8422-C37F5528F46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C8D16966-57A0-4082-BF57-DC41B8F4B10F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2BE9BB-1EE3-4AE2-8BF7-B88FBE873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04188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el, ClipAr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08889C-9108-4E11-B334-A27EA54A2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Onlinebild-Platzhalter 2">
            <a:extLst>
              <a:ext uri="{FF2B5EF4-FFF2-40B4-BE49-F238E27FC236}">
                <a16:creationId xmlns:a16="http://schemas.microsoft.com/office/drawing/2014/main" id="{B7775F34-407A-48B2-9B1C-A932A0181C2A}"/>
              </a:ext>
            </a:extLst>
          </p:cNvPr>
          <p:cNvSpPr>
            <a:spLocks noGrp="1"/>
          </p:cNvSpPr>
          <p:nvPr>
            <p:ph type="clipArt" sz="half" idx="1"/>
          </p:nvPr>
        </p:nvSpPr>
        <p:spPr>
          <a:xfrm>
            <a:off x="212343" y="1965579"/>
            <a:ext cx="5800852" cy="3906012"/>
          </a:xfrm>
        </p:spPr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37A6B39-BF7A-4209-AA3A-273F924551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65595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3E23DC-3384-47E5-BCB1-F2B7270A9F8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B0F7007C-89FE-4D34-A5F7-11B79EA1284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1309A997-FC8F-4587-9A39-D2D407ABCACD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9E62410-A838-493D-B4DF-071E98471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570078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C5CC59-BC4F-4F35-899E-066A75D69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1FEAD91-A51C-43CD-8E4C-904A8749BF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6943F05-466E-47EB-A4DF-79F7329DE7A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7697B31E-9F92-4714-B6B2-0861277CDDF0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AA4A8E-EFEB-4FA3-B265-63AFB7519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4231117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08E9903-ECD7-4C58-9A4B-8CEC2A2257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4AC508E-137C-4416-908D-2B01A21EC73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E3610B95-4970-4BE4-AD77-82787396E722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CAAE8AB-52F8-43B0-B5A9-664FB525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6797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F2ABAC-561F-4606-A67C-1A5594202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ED3FFE-CF79-4687-A078-C8E44A073B73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12343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BB7FF96-6611-4D4F-BCB0-01C1D31DC0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5595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020A3C-5997-4241-9E93-5058EC012B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8AF161C-F4A7-4A48-827F-5711D99E558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09B421A-7EC4-4A50-B687-C67573D57B10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411C8A-7FBB-42B8-812F-9D3862E75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483457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el, Inhal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A809E2-FF1C-4220-B806-F7A2CBB45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C654F8-BF58-4B3A-B336-3629ECE454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2343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12C4920-9938-4405-8A15-1CF4F1C909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65595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968547-6C9A-4A3F-9DF5-C094BF63FF4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687ABFE-CCFA-4A9B-8529-F93712327C06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5FE064D1-EB06-47DC-B7AE-8ED007D22D04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B3FE862-F243-4638-A6BB-CD8B4AFF6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15065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2CE1D32-E21C-47EA-A87F-E9B77F368C63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212344" y="431800"/>
            <a:ext cx="11753977" cy="54403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F863ECE-AB9D-4E37-B422-CC40B5272EB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56F73E-08AD-4984-AA4D-6A2047EA123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0BB34294-D2CE-4D6D-8E24-6F1DC99E93BA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2563ACE-B651-45D5-BB34-3B368EE91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49701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080E89-1E40-4B0D-BD55-CBE3C39C6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53CF28-13C9-4E5C-9A41-1F6D684F3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345" y="1965579"/>
            <a:ext cx="11753977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B55761B-B9A2-4920-9B0D-35C5A79C73E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F670AE4-0FCB-4883-B7E4-B5754A2694C6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E9D398AE-938C-43AA-9553-FFC3D81244DC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045A95C-6833-4457-B077-68A9637FC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5220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el, Text und Medien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A26DD6-5478-44D5-9C22-EA6102171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DDA7DB3-D147-40F5-A85A-F22CDDCC7764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12343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60A14105-87B3-4C57-AD70-C6D6EB6C2BD5}"/>
              </a:ext>
            </a:extLst>
          </p:cNvPr>
          <p:cNvSpPr>
            <a:spLocks noGrp="1"/>
          </p:cNvSpPr>
          <p:nvPr>
            <p:ph type="media" sz="half" idx="2"/>
          </p:nvPr>
        </p:nvSpPr>
        <p:spPr>
          <a:xfrm>
            <a:off x="6165595" y="1965579"/>
            <a:ext cx="5800852" cy="3906012"/>
          </a:xfr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468F25-440D-4B20-B43E-2906F5F245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574263A-04B4-4BB1-BA72-C60C07FA968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08763D0B-AFDE-44D9-95F3-B6325F0A45EF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444941E-A04D-406F-897B-1CB8D8B4F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4441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Titel, Medienclip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639877-D01C-4856-BA52-624F29B86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Medienplatzhalter 2">
            <a:extLst>
              <a:ext uri="{FF2B5EF4-FFF2-40B4-BE49-F238E27FC236}">
                <a16:creationId xmlns:a16="http://schemas.microsoft.com/office/drawing/2014/main" id="{44221E77-11E0-4F51-8A81-F543833C9E60}"/>
              </a:ext>
            </a:extLst>
          </p:cNvPr>
          <p:cNvSpPr>
            <a:spLocks noGrp="1"/>
          </p:cNvSpPr>
          <p:nvPr>
            <p:ph type="media" sz="half" idx="1"/>
          </p:nvPr>
        </p:nvSpPr>
        <p:spPr>
          <a:xfrm>
            <a:off x="212343" y="1965579"/>
            <a:ext cx="5800852" cy="3906012"/>
          </a:xfrm>
        </p:spPr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109FC1F-991B-4A03-80B8-3A8A5F2D07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65595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1A9557-B4F9-4FC2-9332-363ACA4D445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95E73B0-6F01-42C0-B398-DB7C7D7E05A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8407A3D7-5EA7-4CB6-9EBE-3554B0F028F0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8FAA16F-81A1-4CEB-8939-4AA044CBF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427231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el und Inhalt üb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8735A7-B28E-4745-8655-C9999B011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35637BB-60B1-4488-8CF1-E3F06D5EBE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2344" y="1965579"/>
            <a:ext cx="11753977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4D5F2FC-4B25-456C-A90C-64CEA05B29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12344" y="3994785"/>
            <a:ext cx="11753977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BD6C371-FE65-4294-97AD-25A76E97810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FC86BFFF-93A4-440C-B3C4-802614E81B7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98D0137C-61EB-4277-913B-3D1D6DD1BDB2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42C8699-C73C-4568-AB42-D32BC3096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0175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el, Text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570CFC-19A3-4FC1-8679-96D023530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9065C2F-7019-46C6-80C2-90C127178AB8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12343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iagrammplatzhalter 3">
            <a:extLst>
              <a:ext uri="{FF2B5EF4-FFF2-40B4-BE49-F238E27FC236}">
                <a16:creationId xmlns:a16="http://schemas.microsoft.com/office/drawing/2014/main" id="{88B10754-5428-423A-93CA-445D5DE8B485}"/>
              </a:ext>
            </a:extLst>
          </p:cNvPr>
          <p:cNvSpPr>
            <a:spLocks noGrp="1"/>
          </p:cNvSpPr>
          <p:nvPr>
            <p:ph type="chart" sz="half" idx="2"/>
          </p:nvPr>
        </p:nvSpPr>
        <p:spPr>
          <a:xfrm>
            <a:off x="6165595" y="1965579"/>
            <a:ext cx="5800852" cy="3906012"/>
          </a:xfr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15BF5D-3067-4438-8FD2-AB351B3A436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8593090-51CA-4CA4-8050-35DEF5113D5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446626B6-54AB-448C-969E-AD4046DFE99C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686210-6ED2-4620-8AD0-9A0AECDE2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050446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und Text üb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B682FF-DD0C-46E2-8C1C-A06AF64F5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DD7F0EF-78BF-43F5-9C29-474B537D6FB6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12344" y="1965579"/>
            <a:ext cx="11753977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2F11F21-0ACE-496A-A93D-B817BF62CF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12344" y="3994785"/>
            <a:ext cx="11753977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F9D28A9-F404-4434-9C9A-358402724C9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6E3F372-F58D-4CA4-BFB3-29426E8445D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28048BD1-3997-4CD1-99D7-F8270CA9B779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8C92BCB-A68D-4FE6-8DC3-18BD6C232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8432455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A49E15-3CC2-4EE0-92C8-91165D511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E50D0BD-1B65-4BC9-A974-4C55A3FDEF28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12343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E89BA9B-96E6-486F-AB64-EA38AC71B787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6165595" y="1965579"/>
            <a:ext cx="5800852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3A62A82-A2FB-4831-BF8E-0B8D27882DE9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6165595" y="3994785"/>
            <a:ext cx="5800852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E8A134-6B88-4B2A-AE42-C5C2DE4BCF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C573FE7-AAD9-4572-A337-5461F2423AC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419CED7-F033-4123-950B-A2BA206B6287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F6D4B64-4848-48B9-9A84-A7C7BFCD3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01798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el, zwei Inhalte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2CBFF9-6AA9-4135-B013-124136065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8C003F-FDE2-4BCD-8446-E93BA74B902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12343" y="1965579"/>
            <a:ext cx="5800852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AF8FA0B-2B73-4F9E-8421-B7FAA861D2BC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212343" y="3994785"/>
            <a:ext cx="5800852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6A06705-80A7-42BF-B2C5-248EA2910CCE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6165595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8651DD0-4839-47C9-A9A9-3F5056FFCBA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8323B6D-9603-4517-B425-10C069E2500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472F1334-BAD6-4596-9915-06E73A025F8A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B1BFD5DC-90F2-4A91-AE88-C9A9192A2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779042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el und 2 Inhalte üb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2E6BCF-F13B-4DAE-838C-D4CFDC543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E4072EF-C701-4F8C-9B31-1260A74B636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12343" y="1965579"/>
            <a:ext cx="5800852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516D008-2F5C-4820-A061-6C39F314126D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6165595" y="1965579"/>
            <a:ext cx="5800852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E0CE585-CC58-4405-A5B2-4146F97E314D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212344" y="3994785"/>
            <a:ext cx="11753977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8156A72-D8B4-4EB6-8FFB-61C9B44B1EC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0EFBFB9-D2F6-40AF-BCCC-A2A94354C2D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E06D8D84-BA1C-44DA-8171-5E541558048D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D28F30A4-BEA8-4D3F-B414-562C963D8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83034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4E88C9-2E13-4233-97E7-A58EA56BF533}"/>
              </a:ext>
            </a:extLst>
          </p:cNvPr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7B31FC-3EB7-4237-9F75-E570D381E0F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12344" y="1965579"/>
            <a:ext cx="5800852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8A8875F-CFAA-4590-B879-3219CBD4BB93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6165596" y="1965579"/>
            <a:ext cx="5800852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CA4CB87F-0C22-4934-8CA1-76F88C95A477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212344" y="3994785"/>
            <a:ext cx="5800852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0020373-3ACB-4F0F-B502-F1E7C40F63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5596" y="3994785"/>
            <a:ext cx="5800852" cy="18768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7AE7A61-0107-4725-BF07-B2F2AA67149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42470242-CC3A-40B7-95C1-B059AF43DE2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2359D926-B4D8-4C8F-98E5-8B159EF24339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F8F0835-9080-41B3-9513-4B6330021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65886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C5CC59-BC4F-4F35-899E-066A75D69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1FEAD91-A51C-43CD-8E4C-904A8749BF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6943F05-466E-47EB-A4DF-79F7329DE7A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23453E79-986F-462A-B99C-D9E81384A7FF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AA4A8E-EFEB-4FA3-B265-63AFB7519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993867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4EE502-26F1-4C14-8006-E86D8F1E9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049500F-CC95-49B3-830F-417100FC66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2345" y="1965579"/>
            <a:ext cx="11753977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95302F-267A-4618-91A0-E4C43D68A43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337AE33-605D-4070-AE5D-63D17AF9551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63517FF1-3B43-4446-A836-27B643D3AC75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2BBEB6-46D3-4689-9C2A-D1A144321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0498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el, Diagramm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739942-E2E1-4118-934D-4EDEBD705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EFA9D9D7-18E2-4D2F-97C2-B5B56484A2CC}"/>
              </a:ext>
            </a:extLst>
          </p:cNvPr>
          <p:cNvSpPr>
            <a:spLocks noGrp="1"/>
          </p:cNvSpPr>
          <p:nvPr>
            <p:ph type="chart" sz="half" idx="1"/>
          </p:nvPr>
        </p:nvSpPr>
        <p:spPr>
          <a:xfrm>
            <a:off x="212343" y="1965579"/>
            <a:ext cx="5800852" cy="3906012"/>
          </a:xfrm>
        </p:spPr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7270A36-07B9-4B5B-8EA5-FC4A36502F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65595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5D6173-567C-4DF7-8E5A-2F4401EC5BC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9182B75-E9DD-4C82-8759-EC7BCDD8895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44549B4B-CC63-47D9-830B-14C1F2210C33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53177F6-3049-4C1A-BBCE-63A3197B4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2742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und Diagramm oder Organi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97F078-4BE0-4FCC-A4F6-3F47654B1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SmartArt-Platzhalter 2">
            <a:extLst>
              <a:ext uri="{FF2B5EF4-FFF2-40B4-BE49-F238E27FC236}">
                <a16:creationId xmlns:a16="http://schemas.microsoft.com/office/drawing/2014/main" id="{59842522-B689-4429-8668-A12EAE0FF73B}"/>
              </a:ext>
            </a:extLst>
          </p:cNvPr>
          <p:cNvSpPr>
            <a:spLocks noGrp="1"/>
          </p:cNvSpPr>
          <p:nvPr>
            <p:ph type="dgm" idx="1"/>
          </p:nvPr>
        </p:nvSpPr>
        <p:spPr>
          <a:xfrm>
            <a:off x="212345" y="1965579"/>
            <a:ext cx="11753977" cy="3906012"/>
          </a:xfr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E2008AD-EC4B-49B9-92D6-1B8D349A637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2C8BA3A-C496-4C05-B63D-8AB93B2B95C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ED5929DE-9F33-43B9-B1CE-D5916DF4756E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D12463-DC1C-4D03-BD29-5BAED0450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363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021F22-9201-4312-82BB-977424A9F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3B4E2F07-E33A-4677-B67C-2A8D3D8F588D}"/>
              </a:ext>
            </a:extLst>
          </p:cNvPr>
          <p:cNvSpPr>
            <a:spLocks noGrp="1"/>
          </p:cNvSpPr>
          <p:nvPr>
            <p:ph type="chart" idx="1"/>
          </p:nvPr>
        </p:nvSpPr>
        <p:spPr>
          <a:xfrm>
            <a:off x="212345" y="1965579"/>
            <a:ext cx="11753977" cy="3906012"/>
          </a:xfr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59A8878-DBD1-4A55-8181-4E9D32DD386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95FA3F9-A4B2-4E51-BF05-870A2E94510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2AF9E924-58B3-4CB6-A301-B4A0445C4A6D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8E24E94-7A64-4263-93F5-D84EB45D4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3994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el, Text und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7C4215-C923-45A6-BD7C-721C7241C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A2C6217-C13F-461A-A85F-6657A808B90C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12343" y="1965579"/>
            <a:ext cx="5800852" cy="39060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Onlinebild-Platzhalter 3">
            <a:extLst>
              <a:ext uri="{FF2B5EF4-FFF2-40B4-BE49-F238E27FC236}">
                <a16:creationId xmlns:a16="http://schemas.microsoft.com/office/drawing/2014/main" id="{1D81F6CB-E450-4174-819C-3B0BDBCDE027}"/>
              </a:ext>
            </a:extLst>
          </p:cNvPr>
          <p:cNvSpPr>
            <a:spLocks noGrp="1"/>
          </p:cNvSpPr>
          <p:nvPr>
            <p:ph type="clipArt" sz="half" idx="2"/>
          </p:nvPr>
        </p:nvSpPr>
        <p:spPr>
          <a:xfrm>
            <a:off x="6165595" y="1965579"/>
            <a:ext cx="5800852" cy="3906012"/>
          </a:xfr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F1F65BB-69FE-4D49-A6E4-4546478BCBF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5A38E248-9E58-4FBF-9D61-9EE23C39BB3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C33F0D6B-07C7-494E-AF7E-BA16B1098A7D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E89B81A-4E05-43F4-AA44-F33F1430D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7829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21" Type="http://schemas.openxmlformats.org/officeDocument/2006/relationships/slideLayout" Target="../slideLayouts/slideLayout22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23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20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Relationship Id="rId22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ags" Target="../tags/tag4.xml"/><Relationship Id="rId3" Type="http://schemas.openxmlformats.org/officeDocument/2006/relationships/slideLayout" Target="../slideLayouts/slideLayout29.xml"/><Relationship Id="rId7" Type="http://schemas.openxmlformats.org/officeDocument/2006/relationships/tags" Target="../tags/tag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theme" Target="../theme/theme5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31.xml"/><Relationship Id="rId10" Type="http://schemas.openxmlformats.org/officeDocument/2006/relationships/image" Target="../media/image5.emf"/><Relationship Id="rId4" Type="http://schemas.openxmlformats.org/officeDocument/2006/relationships/slideLayout" Target="../slideLayouts/slideLayout30.xml"/><Relationship Id="rId9" Type="http://schemas.openxmlformats.org/officeDocument/2006/relationships/oleObject" Target="../embeddings/oleObject2.bin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1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4.xml"/><Relationship Id="rId21" Type="http://schemas.openxmlformats.org/officeDocument/2006/relationships/slideLayout" Target="../slideLayouts/slideLayout52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8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20" Type="http://schemas.openxmlformats.org/officeDocument/2006/relationships/slideLayout" Target="../slideLayouts/slideLayout51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24" Type="http://schemas.openxmlformats.org/officeDocument/2006/relationships/theme" Target="../theme/theme6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23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41.xml"/><Relationship Id="rId19" Type="http://schemas.openxmlformats.org/officeDocument/2006/relationships/slideLayout" Target="../slideLayouts/slideLayout50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Relationship Id="rId22" Type="http://schemas.openxmlformats.org/officeDocument/2006/relationships/slideLayout" Target="../slideLayouts/slideLayout53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heme" Target="../theme/theme7.xml"/><Relationship Id="rId6" Type="http://schemas.openxmlformats.org/officeDocument/2006/relationships/image" Target="../media/image1.png"/><Relationship Id="rId5" Type="http://schemas.openxmlformats.org/officeDocument/2006/relationships/image" Target="../media/image5.emf"/><Relationship Id="rId4" Type="http://schemas.openxmlformats.org/officeDocument/2006/relationships/oleObject" Target="../embeddings/oleObject2.bin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BCAB22E-F746-4DB9-9455-4119EA705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A91997F-08B9-4B82-AE4F-62BE1B28A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342000" lvl="0" indent="-342000" algn="l" defTabSz="914400" rtl="0" eaLnBrk="1" latinLnBrk="0" hangingPunct="1">
              <a:lnSpc>
                <a:spcPct val="95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"/>
            </a:pPr>
            <a:r>
              <a:rPr lang="de-DE" dirty="0"/>
              <a:t>Mastertextformat bearbeiten</a:t>
            </a:r>
          </a:p>
          <a:p>
            <a:pPr marL="622800" lvl="1" indent="-266400" algn="l" defTabSz="914400" rtl="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3" panose="05040102010807070707" pitchFamily="18" charset="2"/>
              <a:buChar char=""/>
            </a:pPr>
            <a:r>
              <a:rPr lang="de-DE" dirty="0"/>
              <a:t>Zweite Ebene</a:t>
            </a:r>
          </a:p>
          <a:p>
            <a:pPr marL="900000" lvl="2" indent="-27720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"/>
            </a:pPr>
            <a:r>
              <a:rPr lang="de-DE" dirty="0"/>
              <a:t>Dritte Ebene</a:t>
            </a:r>
          </a:p>
          <a:p>
            <a:pPr marL="1166400" lvl="3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–"/>
            </a:pPr>
            <a:r>
              <a:rPr lang="de-DE" dirty="0"/>
              <a:t>Vierte Ebene</a:t>
            </a:r>
          </a:p>
          <a:p>
            <a:pPr marL="1623600" lvl="4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–"/>
            </a:pPr>
            <a:r>
              <a:rPr lang="de-DE" dirty="0"/>
              <a:t>Fünfte Ebene</a:t>
            </a:r>
          </a:p>
          <a:p>
            <a:pPr marL="2080800" lvl="5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de-DE" dirty="0"/>
              <a:t>Sechste Ebene</a:t>
            </a:r>
          </a:p>
          <a:p>
            <a:pPr marL="2538000" lvl="6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de-DE" dirty="0"/>
              <a:t>Siebte Ebene</a:t>
            </a:r>
          </a:p>
          <a:p>
            <a:pPr marL="2995200" lvl="7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de-DE" dirty="0"/>
              <a:t>Achte Ebene</a:t>
            </a:r>
          </a:p>
          <a:p>
            <a:pPr marL="3452400" lvl="8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de-DE" dirty="0"/>
              <a:t>Neunte Ebene</a:t>
            </a:r>
          </a:p>
        </p:txBody>
      </p:sp>
      <p:sp>
        <p:nvSpPr>
          <p:cNvPr id="4" name="Datumsplatzhalter 5">
            <a:extLst>
              <a:ext uri="{FF2B5EF4-FFF2-40B4-BE49-F238E27FC236}">
                <a16:creationId xmlns:a16="http://schemas.microsoft.com/office/drawing/2014/main" id="{44D2B04B-1A28-4740-887F-6AE17A61FB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5760" y="6516409"/>
            <a:ext cx="468126" cy="175322"/>
          </a:xfrm>
          <a:prstGeom prst="rect">
            <a:avLst/>
          </a:prstGeom>
        </p:spPr>
        <p:txBody>
          <a:bodyPr wrap="none" lIns="0" tIns="0" rIns="0" bIns="0"/>
          <a:lstStyle>
            <a:lvl1pPr>
              <a:defRPr sz="900"/>
            </a:lvl1pPr>
          </a:lstStyle>
          <a:p>
            <a:fld id="{6EC39CF5-3CA7-45C5-A0BF-1FF80CE9A071}" type="datetime1">
              <a:rPr lang="de-DE" smtClean="0"/>
              <a:t>14.04.2025</a:t>
            </a:fld>
            <a:endParaRPr lang="de-DE" dirty="0"/>
          </a:p>
        </p:txBody>
      </p:sp>
      <p:sp>
        <p:nvSpPr>
          <p:cNvPr id="5" name="Fußzeilenplatzhalter 6">
            <a:extLst>
              <a:ext uri="{FF2B5EF4-FFF2-40B4-BE49-F238E27FC236}">
                <a16:creationId xmlns:a16="http://schemas.microsoft.com/office/drawing/2014/main" id="{367FD070-A64E-48E3-982E-4565503869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68000" y="6516110"/>
            <a:ext cx="3364269" cy="167933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| Optional</a:t>
            </a:r>
            <a:endParaRPr lang="de-DE" dirty="0"/>
          </a:p>
        </p:txBody>
      </p:sp>
      <p:sp>
        <p:nvSpPr>
          <p:cNvPr id="6" name="Foliennummernplatzhalter 7">
            <a:extLst>
              <a:ext uri="{FF2B5EF4-FFF2-40B4-BE49-F238E27FC236}">
                <a16:creationId xmlns:a16="http://schemas.microsoft.com/office/drawing/2014/main" id="{08AB417C-C855-4F55-B8B7-4214CFB7AD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7013" y="6514798"/>
            <a:ext cx="384217" cy="151200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 b="1"/>
            </a:lvl1pPr>
          </a:lstStyle>
          <a:p>
            <a:fld id="{82EA1D04-CA53-4DE3-84A8-2B63E41036C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MSIPCMContentMarking" descr="{&quot;HashCode&quot;:2082987499,&quot;Placement&quot;:&quot;Footer&quot;,&quot;Top&quot;:520.3781,&quot;Left&quot;:452.558044,&quot;SlideWidth&quot;:960,&quot;SlideHeight&quot;:540}">
            <a:extLst>
              <a:ext uri="{FF2B5EF4-FFF2-40B4-BE49-F238E27FC236}">
                <a16:creationId xmlns:a16="http://schemas.microsoft.com/office/drawing/2014/main" id="{498D5702-229B-858F-D663-57EEFC62733A}"/>
              </a:ext>
            </a:extLst>
          </p:cNvPr>
          <p:cNvSpPr txBox="1"/>
          <p:nvPr userDrawn="1"/>
        </p:nvSpPr>
        <p:spPr>
          <a:xfrm>
            <a:off x="5747487" y="6608802"/>
            <a:ext cx="69702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de-DE" sz="10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  <a:endParaRPr lang="de-DE" sz="1000" dirty="0" err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171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000" indent="-342000" algn="l" defTabSz="914400" rtl="0" eaLnBrk="1" latinLnBrk="0" hangingPunct="1">
        <a:lnSpc>
          <a:spcPct val="95000"/>
        </a:lnSpc>
        <a:spcBef>
          <a:spcPts val="1800"/>
        </a:spcBef>
        <a:spcAft>
          <a:spcPts val="0"/>
        </a:spcAft>
        <a:buClr>
          <a:schemeClr val="accent1"/>
        </a:buClr>
        <a:buSzPct val="100000"/>
        <a:buFont typeface="Wingdings" panose="05000000000000000000" pitchFamily="2" charset="2"/>
        <a:buChar char=""/>
        <a:defRPr lang="de-DE" sz="2000" b="0" i="0" kern="1200" baseline="0" dirty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22800" indent="-266400" algn="l" defTabSz="914400" rtl="0" eaLnBrk="1" latinLnBrk="0" hangingPunct="1">
        <a:lnSpc>
          <a:spcPct val="95000"/>
        </a:lnSpc>
        <a:spcBef>
          <a:spcPts val="600"/>
        </a:spcBef>
        <a:spcAft>
          <a:spcPts val="0"/>
        </a:spcAft>
        <a:buClr>
          <a:schemeClr val="accent1"/>
        </a:buClr>
        <a:buSzPct val="100000"/>
        <a:buFont typeface="Wingdings 3" panose="05040102010807070707" pitchFamily="18" charset="2"/>
        <a:buChar char=""/>
        <a:defRPr lang="de-DE" sz="2000" b="0" i="0" kern="1200" baseline="0" dirty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900000" indent="-27720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Wingdings" panose="05000000000000000000" pitchFamily="2" charset="2"/>
        <a:buChar char=""/>
        <a:defRPr lang="de-DE" sz="2000" b="0" i="0" kern="1200" baseline="0" dirty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166400" indent="-26640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>
          <a:schemeClr val="tx1"/>
        </a:buClr>
        <a:buSzPct val="100000"/>
        <a:buFont typeface="Arial" panose="020B0604020202020204" pitchFamily="34" charset="0"/>
        <a:buChar char="–"/>
        <a:defRPr lang="de-DE" sz="2000" b="0" i="0" kern="1200" baseline="0" dirty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623600" indent="-26640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>
          <a:schemeClr val="tx1"/>
        </a:buClr>
        <a:buSzPct val="100000"/>
        <a:buFont typeface="Arial" panose="020B0604020202020204" pitchFamily="34" charset="0"/>
        <a:buChar char="–"/>
        <a:defRPr lang="de-DE" sz="2000" b="0" i="0" kern="1200" baseline="0" dirty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080800" indent="-2664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2000" b="0" i="0" kern="1200" baseline="0" dirty="0" smtClean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6pPr>
      <a:lvl7pPr marL="2538000" indent="-2664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2000" b="0" i="0" kern="1200" baseline="0" dirty="0" smtClean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7pPr>
      <a:lvl8pPr marL="2995200" indent="-2664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2000" b="0" i="0" kern="1200" baseline="0" dirty="0" smtClean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8pPr>
      <a:lvl9pPr marL="3452400" indent="-2664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2000" b="0" i="0" kern="1200" baseline="0" dirty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136">
          <p15:clr>
            <a:srgbClr val="F26B43"/>
          </p15:clr>
        </p15:guide>
        <p15:guide id="4" pos="7544">
          <p15:clr>
            <a:srgbClr val="F26B43"/>
          </p15:clr>
        </p15:guide>
        <p15:guide id="5" orient="horz" pos="136">
          <p15:clr>
            <a:srgbClr val="F26B43"/>
          </p15:clr>
        </p15:guide>
        <p15:guide id="6" orient="horz" pos="418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368000" y="6516000"/>
            <a:ext cx="7920000" cy="169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None/>
              <a:defRPr sz="900" b="0" i="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87600" y="6516000"/>
            <a:ext cx="468000" cy="151200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marL="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None/>
              <a:defRPr sz="900" b="0" i="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5437B11C-B73D-406C-83BA-977E2D77264B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26800" y="6516000"/>
            <a:ext cx="360000" cy="1512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None/>
              <a:defRPr sz="900" b="1" i="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2400" y="1965600"/>
            <a:ext cx="11754000" cy="3906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  <a:p>
            <a:pPr lvl="8"/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19600" y="432000"/>
            <a:ext cx="11736000" cy="853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Titelmasterformat durch Klicken bearbeiten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6DAAB4C8-AEFE-4A52-B5FE-12254CCF05E3}"/>
              </a:ext>
            </a:extLst>
          </p:cNvPr>
          <p:cNvGrpSpPr/>
          <p:nvPr userDrawn="1"/>
        </p:nvGrpSpPr>
        <p:grpSpPr>
          <a:xfrm>
            <a:off x="9601200" y="6091200"/>
            <a:ext cx="2592000" cy="540000"/>
            <a:chOff x="9597600" y="6091200"/>
            <a:chExt cx="2592000" cy="540000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97E5F5D-9039-493D-9DC1-A5E70DAEDE09}"/>
                </a:ext>
              </a:extLst>
            </p:cNvPr>
            <p:cNvSpPr/>
            <p:nvPr userDrawn="1"/>
          </p:nvSpPr>
          <p:spPr>
            <a:xfrm>
              <a:off x="9597600" y="6091200"/>
              <a:ext cx="2592000" cy="54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cs typeface="Arial"/>
              </a:endParaRPr>
            </a:p>
          </p:txBody>
        </p:sp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30DF2564-4DFA-485C-B2BF-1D3760A387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0800" y="6224400"/>
              <a:ext cx="808391" cy="292882"/>
            </a:xfrm>
            <a:prstGeom prst="rect">
              <a:avLst/>
            </a:prstGeom>
          </p:spPr>
        </p:pic>
      </p:grpSp>
      <p:sp>
        <p:nvSpPr>
          <p:cNvPr id="8" name="MSIPCMContentMarking" descr="{&quot;HashCode&quot;:2082987499,&quot;Placement&quot;:&quot;Footer&quot;,&quot;Top&quot;:520.3781,&quot;Left&quot;:452.558044,&quot;SlideWidth&quot;:960,&quot;SlideHeight&quot;:540}">
            <a:extLst>
              <a:ext uri="{FF2B5EF4-FFF2-40B4-BE49-F238E27FC236}">
                <a16:creationId xmlns:a16="http://schemas.microsoft.com/office/drawing/2014/main" id="{39B9D83A-41DB-F5DB-0F67-A66B8E519975}"/>
              </a:ext>
            </a:extLst>
          </p:cNvPr>
          <p:cNvSpPr txBox="1"/>
          <p:nvPr userDrawn="1"/>
        </p:nvSpPr>
        <p:spPr>
          <a:xfrm>
            <a:off x="4603897" y="6527108"/>
            <a:ext cx="2063899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de-DE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For</a:t>
            </a:r>
            <a:r>
              <a:rPr lang="de-DE" sz="1000" dirty="0">
                <a:solidFill>
                  <a:srgbClr val="000000"/>
                </a:solidFill>
                <a:latin typeface="Arial" panose="020B0604020202020204" pitchFamily="34" charset="0"/>
              </a:rPr>
              <a:t> internal </a:t>
            </a:r>
            <a:r>
              <a:rPr lang="de-DE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use</a:t>
            </a:r>
            <a:r>
              <a:rPr lang="de-DE" sz="1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only</a:t>
            </a:r>
            <a:r>
              <a:rPr lang="de-DE" sz="1000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09940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7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39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  <p:sldLayoutId id="2147483715" r:id="rId19"/>
    <p:sldLayoutId id="2147483716" r:id="rId20"/>
    <p:sldLayoutId id="2147483717" r:id="rId21"/>
    <p:sldLayoutId id="2147483718" r:id="rId22"/>
    <p:sldLayoutId id="2147483719" r:id="rId23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None/>
        <a:defRPr sz="2800" b="1" i="0" kern="1200">
          <a:solidFill>
            <a:schemeClr val="accent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000" indent="-342000" algn="l" defTabSz="914400" rtl="0" eaLnBrk="1" latinLnBrk="0" hangingPunct="1">
        <a:lnSpc>
          <a:spcPct val="95000"/>
        </a:lnSpc>
        <a:spcBef>
          <a:spcPts val="1800"/>
        </a:spcBef>
        <a:spcAft>
          <a:spcPts val="0"/>
        </a:spcAft>
        <a:buClr>
          <a:schemeClr val="accent1"/>
        </a:buClr>
        <a:buSzPct val="100000"/>
        <a:buFont typeface="Wingdings" panose="05000000000000000000" pitchFamily="2" charset="2"/>
        <a:buChar char="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22800" indent="-266400" algn="l" defTabSz="914400" rtl="0" eaLnBrk="1" latinLnBrk="0" hangingPunct="1">
        <a:lnSpc>
          <a:spcPct val="95000"/>
        </a:lnSpc>
        <a:spcBef>
          <a:spcPts val="600"/>
        </a:spcBef>
        <a:spcAft>
          <a:spcPts val="0"/>
        </a:spcAft>
        <a:buClr>
          <a:schemeClr val="accent1"/>
        </a:buClr>
        <a:buSzPct val="100000"/>
        <a:buFont typeface="Wingdings 3" panose="05040102010807070707" pitchFamily="18" charset="2"/>
        <a:buChar char="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900000" indent="-27720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Wingdings" panose="05000000000000000000" pitchFamily="2" charset="2"/>
        <a:buChar char="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166400" indent="-26640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>
          <a:schemeClr val="tx1"/>
        </a:buClr>
        <a:buSzPct val="100000"/>
        <a:buFont typeface="Arial" panose="020B0604020202020204" pitchFamily="34" charset="0"/>
        <a:buChar char="–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623600" indent="-26640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>
          <a:schemeClr val="tx1"/>
        </a:buClr>
        <a:buSzPct val="100000"/>
        <a:buFont typeface="Arial" panose="020B0604020202020204" pitchFamily="34" charset="0"/>
        <a:buChar char="–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080800" indent="-266400" algn="l" defTabSz="914400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6pPr>
      <a:lvl7pPr marL="2538000" indent="-266400" algn="l" defTabSz="914400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7pPr>
      <a:lvl8pPr marL="2995200" indent="-266400" algn="l" defTabSz="914400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8pPr>
      <a:lvl9pPr marL="3452400" indent="-266400" algn="l" defTabSz="914400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36">
          <p15:clr>
            <a:srgbClr val="F26B43"/>
          </p15:clr>
        </p15:guide>
        <p15:guide id="2" orient="horz" pos="4184">
          <p15:clr>
            <a:srgbClr val="F26B43"/>
          </p15:clr>
        </p15:guide>
        <p15:guide id="3" orient="horz" pos="4048">
          <p15:clr>
            <a:srgbClr val="F26B43"/>
          </p15:clr>
        </p15:guide>
        <p15:guide id="4" orient="horz" pos="1272">
          <p15:clr>
            <a:srgbClr val="F26B43"/>
          </p15:clr>
        </p15:guide>
        <p15:guide id="5" pos="144">
          <p15:clr>
            <a:srgbClr val="F26B43"/>
          </p15:clr>
        </p15:guide>
        <p15:guide id="6" orient="horz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368000" y="6516000"/>
            <a:ext cx="7920000" cy="169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None/>
              <a:defRPr sz="900" b="0" i="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87600" y="6516000"/>
            <a:ext cx="468000" cy="151200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marL="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None/>
              <a:defRPr sz="900" b="0" i="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9B48C558-A7F3-422C-9EF9-874B10D3B44C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26800" y="6516000"/>
            <a:ext cx="360000" cy="1512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None/>
              <a:defRPr sz="900" b="1" i="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2400" y="1965600"/>
            <a:ext cx="11754000" cy="3906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  <a:p>
            <a:pPr lvl="8"/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19600" y="432000"/>
            <a:ext cx="11736000" cy="853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Titelmasterformat durch Klicken bearbeiten</a:t>
            </a:r>
          </a:p>
        </p:txBody>
      </p:sp>
      <p:grpSp>
        <p:nvGrpSpPr>
          <p:cNvPr id="7" name="Gruppieren 6" hidden="1">
            <a:extLst>
              <a:ext uri="{FF2B5EF4-FFF2-40B4-BE49-F238E27FC236}">
                <a16:creationId xmlns:a16="http://schemas.microsoft.com/office/drawing/2014/main" id="{6DAAB4C8-AEFE-4A52-B5FE-12254CCF05E3}"/>
              </a:ext>
            </a:extLst>
          </p:cNvPr>
          <p:cNvGrpSpPr/>
          <p:nvPr userDrawn="1"/>
        </p:nvGrpSpPr>
        <p:grpSpPr>
          <a:xfrm>
            <a:off x="9601200" y="6091200"/>
            <a:ext cx="2592000" cy="540000"/>
            <a:chOff x="9597600" y="6091200"/>
            <a:chExt cx="2592000" cy="540000"/>
          </a:xfrm>
        </p:grpSpPr>
        <p:sp>
          <p:nvSpPr>
            <p:cNvPr id="10" name="Rechteck 9" hidden="1">
              <a:extLst>
                <a:ext uri="{FF2B5EF4-FFF2-40B4-BE49-F238E27FC236}">
                  <a16:creationId xmlns:a16="http://schemas.microsoft.com/office/drawing/2014/main" id="{197E5F5D-9039-493D-9DC1-A5E70DAEDE09}"/>
                </a:ext>
              </a:extLst>
            </p:cNvPr>
            <p:cNvSpPr/>
            <p:nvPr userDrawn="1"/>
          </p:nvSpPr>
          <p:spPr>
            <a:xfrm>
              <a:off x="9597600" y="6091200"/>
              <a:ext cx="2592000" cy="54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cs typeface="Arial"/>
              </a:endParaRPr>
            </a:p>
          </p:txBody>
        </p:sp>
        <p:pic>
          <p:nvPicPr>
            <p:cNvPr id="11" name="Grafik 10" hidden="1">
              <a:extLst>
                <a:ext uri="{FF2B5EF4-FFF2-40B4-BE49-F238E27FC236}">
                  <a16:creationId xmlns:a16="http://schemas.microsoft.com/office/drawing/2014/main" id="{30DF2564-4DFA-485C-B2BF-1D3760A387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0800" y="6224400"/>
              <a:ext cx="808391" cy="292882"/>
            </a:xfrm>
            <a:prstGeom prst="rect">
              <a:avLst/>
            </a:prstGeom>
          </p:spPr>
        </p:pic>
      </p:grpSp>
      <p:sp>
        <p:nvSpPr>
          <p:cNvPr id="8" name="MSIPCMContentMarking" descr="{&quot;HashCode&quot;:2082987499,&quot;Placement&quot;:&quot;Footer&quot;,&quot;Top&quot;:520.3781,&quot;Left&quot;:452.558044,&quot;SlideWidth&quot;:960,&quot;SlideHeight&quot;:540}">
            <a:extLst>
              <a:ext uri="{FF2B5EF4-FFF2-40B4-BE49-F238E27FC236}">
                <a16:creationId xmlns:a16="http://schemas.microsoft.com/office/drawing/2014/main" id="{39B9D83A-41DB-F5DB-0F67-A66B8E519975}"/>
              </a:ext>
            </a:extLst>
          </p:cNvPr>
          <p:cNvSpPr txBox="1"/>
          <p:nvPr userDrawn="1"/>
        </p:nvSpPr>
        <p:spPr>
          <a:xfrm>
            <a:off x="5747487" y="6608802"/>
            <a:ext cx="69702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de-DE" sz="10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  <a:endParaRPr lang="de-DE" sz="1000" dirty="0" err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46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None/>
        <a:defRPr sz="2800" b="1" i="0" kern="1200">
          <a:solidFill>
            <a:schemeClr val="accent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000" indent="-342000" algn="l" defTabSz="914400" rtl="0" eaLnBrk="1" latinLnBrk="0" hangingPunct="1">
        <a:lnSpc>
          <a:spcPct val="95000"/>
        </a:lnSpc>
        <a:spcBef>
          <a:spcPts val="1800"/>
        </a:spcBef>
        <a:spcAft>
          <a:spcPts val="0"/>
        </a:spcAft>
        <a:buClr>
          <a:schemeClr val="accent1"/>
        </a:buClr>
        <a:buSzPct val="100000"/>
        <a:buFont typeface="Wingdings" panose="05000000000000000000" pitchFamily="2" charset="2"/>
        <a:buChar char="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22800" indent="-266400" algn="l" defTabSz="914400" rtl="0" eaLnBrk="1" latinLnBrk="0" hangingPunct="1">
        <a:lnSpc>
          <a:spcPct val="95000"/>
        </a:lnSpc>
        <a:spcBef>
          <a:spcPts val="600"/>
        </a:spcBef>
        <a:spcAft>
          <a:spcPts val="0"/>
        </a:spcAft>
        <a:buClr>
          <a:schemeClr val="accent1"/>
        </a:buClr>
        <a:buSzPct val="100000"/>
        <a:buFont typeface="Wingdings 3" panose="05040102010807070707" pitchFamily="18" charset="2"/>
        <a:buChar char="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900000" indent="-27720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Wingdings" panose="05000000000000000000" pitchFamily="2" charset="2"/>
        <a:buChar char="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166400" indent="-26640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>
          <a:schemeClr val="tx1"/>
        </a:buClr>
        <a:buSzPct val="100000"/>
        <a:buFont typeface="Arial" panose="020B0604020202020204" pitchFamily="34" charset="0"/>
        <a:buChar char="–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623600" indent="-26640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>
          <a:schemeClr val="tx1"/>
        </a:buClr>
        <a:buSzPct val="100000"/>
        <a:buFont typeface="Arial" panose="020B0604020202020204" pitchFamily="34" charset="0"/>
        <a:buChar char="–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080800" indent="-266400" algn="l" defTabSz="914400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6pPr>
      <a:lvl7pPr marL="2538000" indent="-266400" algn="l" defTabSz="914400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7pPr>
      <a:lvl8pPr marL="2995200" indent="-266400" algn="l" defTabSz="914400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8pPr>
      <a:lvl9pPr marL="3452400" indent="-266400" algn="l" defTabSz="914400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36">
          <p15:clr>
            <a:srgbClr val="F26B43"/>
          </p15:clr>
        </p15:guide>
        <p15:guide id="2" orient="horz" pos="4184">
          <p15:clr>
            <a:srgbClr val="F26B43"/>
          </p15:clr>
        </p15:guide>
        <p15:guide id="3" orient="horz" pos="4048">
          <p15:clr>
            <a:srgbClr val="F26B43"/>
          </p15:clr>
        </p15:guide>
        <p15:guide id="4" orient="horz" pos="1272">
          <p15:clr>
            <a:srgbClr val="F26B43"/>
          </p15:clr>
        </p15:guide>
        <p15:guide id="5" pos="144">
          <p15:clr>
            <a:srgbClr val="F26B43"/>
          </p15:clr>
        </p15:guide>
        <p15:guide id="6" orient="horz" pos="38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894447314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MSIPCMContentMarking" descr="{&quot;HashCode&quot;:2082987499,&quot;Placement&quot;:&quot;Footer&quot;,&quot;Top&quot;:520.3781,&quot;Left&quot;:452.558044,&quot;SlideWidth&quot;:960,&quot;SlideHeight&quot;:540}">
            <a:extLst>
              <a:ext uri="{FF2B5EF4-FFF2-40B4-BE49-F238E27FC236}">
                <a16:creationId xmlns:a16="http://schemas.microsoft.com/office/drawing/2014/main" id="{1C84E1E9-BE09-61B8-3708-C8101A748DCC}"/>
              </a:ext>
            </a:extLst>
          </p:cNvPr>
          <p:cNvSpPr txBox="1"/>
          <p:nvPr userDrawn="1"/>
        </p:nvSpPr>
        <p:spPr>
          <a:xfrm>
            <a:off x="5747487" y="6608802"/>
            <a:ext cx="69702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de-DE" sz="10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325809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110000"/>
        </a:spcBef>
        <a:spcAft>
          <a:spcPct val="110000"/>
        </a:spcAft>
        <a:buNone/>
        <a:defRPr sz="3000" b="1" i="0" kern="1200">
          <a:solidFill>
            <a:srgbClr val="000000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10000"/>
        </a:lnSpc>
        <a:spcBef>
          <a:spcPts val="0"/>
        </a:spcBef>
        <a:spcAft>
          <a:spcPct val="50000"/>
        </a:spcAft>
        <a:buClr>
          <a:schemeClr val="accent1"/>
        </a:buClr>
        <a:buFont typeface="Wingdings"/>
        <a:buChar char="n"/>
        <a:defRPr sz="20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10000"/>
        </a:lnSpc>
        <a:spcBef>
          <a:spcPts val="0"/>
        </a:spcBef>
        <a:spcAft>
          <a:spcPct val="50000"/>
        </a:spcAft>
        <a:buClr>
          <a:schemeClr val="accent1"/>
        </a:buClr>
        <a:buFont typeface="Wingdings"/>
        <a:buChar char="n"/>
        <a:defRPr sz="20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0"/>
        </a:spcBef>
        <a:spcAft>
          <a:spcPct val="50000"/>
        </a:spcAft>
        <a:buClr>
          <a:schemeClr val="tx1"/>
        </a:buClr>
        <a:buFontTx/>
        <a:buChar char="–"/>
        <a:defRPr sz="20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0"/>
        </a:spcBef>
        <a:spcAft>
          <a:spcPct val="50000"/>
        </a:spcAft>
        <a:buClr>
          <a:schemeClr val="tx1"/>
        </a:buClr>
        <a:buFontTx/>
        <a:buChar char="–"/>
        <a:defRPr sz="20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0"/>
        </a:spcBef>
        <a:spcAft>
          <a:spcPct val="50000"/>
        </a:spcAft>
        <a:buClr>
          <a:schemeClr val="tx1"/>
        </a:buClr>
        <a:buFontTx/>
        <a:buChar char="–"/>
        <a:defRPr sz="20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A186589C-A07D-45B4-8FD5-3607CCB53CC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142907865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9" imgW="327" imgH="327" progId="TCLayout.ActiveDocument.1">
                  <p:embed/>
                </p:oleObj>
              </mc:Choice>
              <mc:Fallback>
                <p:oleObj name="think-cell Folie" r:id="rId9" imgW="327" imgH="327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A186589C-A07D-45B4-8FD5-3607CCB53C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 hidden="1">
            <a:extLst>
              <a:ext uri="{FF2B5EF4-FFF2-40B4-BE49-F238E27FC236}">
                <a16:creationId xmlns:a16="http://schemas.microsoft.com/office/drawing/2014/main" id="{998A022C-90D0-4432-8662-DD52CB6C32A3}"/>
              </a:ext>
            </a:extLst>
          </p:cNvPr>
          <p:cNvSpPr/>
          <p:nvPr userDrawn="1">
            <p:custDataLst>
              <p:tags r:id="rId8"/>
            </p:custDataLst>
          </p:nvPr>
        </p:nvSpPr>
        <p:spPr>
          <a:xfrm>
            <a:off x="0" y="0"/>
            <a:ext cx="158771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800" b="1" i="0" baseline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C23ECE9-55E2-40A2-8220-7CBDA2F08879}"/>
              </a:ext>
            </a:extLst>
          </p:cNvPr>
          <p:cNvGrpSpPr/>
          <p:nvPr userDrawn="1"/>
        </p:nvGrpSpPr>
        <p:grpSpPr>
          <a:xfrm>
            <a:off x="9602450" y="6091200"/>
            <a:ext cx="2592337" cy="540000"/>
            <a:chOff x="9597610" y="6092575"/>
            <a:chExt cx="2592000" cy="540000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C0549B5D-8294-4CE9-B067-68D73996D56D}"/>
                </a:ext>
              </a:extLst>
            </p:cNvPr>
            <p:cNvSpPr/>
            <p:nvPr userDrawn="1"/>
          </p:nvSpPr>
          <p:spPr>
            <a:xfrm>
              <a:off x="9597610" y="6092575"/>
              <a:ext cx="2592000" cy="54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800"/>
            </a:p>
          </p:txBody>
        </p:sp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71B13DAA-BE29-4AFF-BED6-1A2BB0EEFF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0810" y="6229375"/>
              <a:ext cx="808391" cy="292882"/>
            </a:xfrm>
            <a:prstGeom prst="rect">
              <a:avLst/>
            </a:prstGeom>
          </p:spPr>
        </p:pic>
      </p:grpSp>
      <p:sp>
        <p:nvSpPr>
          <p:cNvPr id="12" name="Datumsplatzhalter 5">
            <a:extLst>
              <a:ext uri="{FF2B5EF4-FFF2-40B4-BE49-F238E27FC236}">
                <a16:creationId xmlns:a16="http://schemas.microsoft.com/office/drawing/2014/main" id="{E81D7766-257E-4192-A417-5A75923109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5849" y="6516409"/>
            <a:ext cx="468187" cy="175322"/>
          </a:xfrm>
          <a:prstGeom prst="rect">
            <a:avLst/>
          </a:prstGeom>
        </p:spPr>
        <p:txBody>
          <a:bodyPr wrap="none" lIns="0" tIns="0" rIns="0" bIns="0"/>
          <a:lstStyle>
            <a:lvl1pPr>
              <a:defRPr sz="900"/>
            </a:lvl1pPr>
          </a:lstStyle>
          <a:p>
            <a:fld id="{2FC0CEA7-6F27-47B4-845C-4324E3B9E575}" type="datetime1">
              <a:rPr lang="en-US" smtClean="0"/>
              <a:t>4/14/2025</a:t>
            </a:fld>
            <a:endParaRPr lang="de-DE"/>
          </a:p>
        </p:txBody>
      </p:sp>
      <p:sp>
        <p:nvSpPr>
          <p:cNvPr id="13" name="Fußzeilenplatzhalter 6">
            <a:extLst>
              <a:ext uri="{FF2B5EF4-FFF2-40B4-BE49-F238E27FC236}">
                <a16:creationId xmlns:a16="http://schemas.microsoft.com/office/drawing/2014/main" id="{A471BB40-D626-4E41-85B2-0A2681286F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68179" y="6516111"/>
            <a:ext cx="3364707" cy="167933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|  optional additional information</a:t>
            </a:r>
          </a:p>
        </p:txBody>
      </p:sp>
      <p:sp>
        <p:nvSpPr>
          <p:cNvPr id="14" name="Foliennummernplatzhalter 7">
            <a:extLst>
              <a:ext uri="{FF2B5EF4-FFF2-40B4-BE49-F238E27FC236}">
                <a16:creationId xmlns:a16="http://schemas.microsoft.com/office/drawing/2014/main" id="{9D4DE141-74C2-4ACB-AAE3-A72260A866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7043" y="6514798"/>
            <a:ext cx="384267" cy="151200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 b="1"/>
            </a:lvl1pPr>
          </a:lstStyle>
          <a:p>
            <a:fld id="{82EA1D04-CA53-4DE3-84A8-2B63E41036C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5" name="Titelplatzhalter 4">
            <a:extLst>
              <a:ext uri="{FF2B5EF4-FFF2-40B4-BE49-F238E27FC236}">
                <a16:creationId xmlns:a16="http://schemas.microsoft.com/office/drawing/2014/main" id="{ACFF5AB1-3F3F-4125-9E09-1C088DC66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334" y="430442"/>
            <a:ext cx="11737914" cy="853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18" name="Textplatzhalter 2">
            <a:extLst>
              <a:ext uri="{FF2B5EF4-FFF2-40B4-BE49-F238E27FC236}">
                <a16:creationId xmlns:a16="http://schemas.microsoft.com/office/drawing/2014/main" id="{DC283745-6624-4F22-926F-9D7FE9F00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029" y="1944000"/>
            <a:ext cx="11753889" cy="39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1A0D2"/>
              </a:buClr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Formatvorlagen des Textmasters bearbeiten</a:t>
            </a:r>
          </a:p>
          <a:p>
            <a:pPr marL="717550" marR="0" lvl="1" indent="-360363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21A0D2"/>
              </a:buClr>
              <a:buSzTx/>
              <a:buFont typeface="Wingdings 3" panose="05040102010807070707" pitchFamily="18" charset="2"/>
              <a:buChar char=""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Zweite Ebene</a:t>
            </a:r>
          </a:p>
          <a:p>
            <a:pPr marL="1077913" marR="0" lvl="2" indent="-360363" algn="l" defTabSz="914400" rtl="0" eaLnBrk="1" fontAlgn="auto" latinLnBrk="0" hangingPunct="1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rgbClr val="21A0D2"/>
              </a:buClr>
              <a:buSzTx/>
              <a:buFont typeface="Arial" panose="020B0604020202020204" pitchFamily="34" charset="0"/>
              <a:buChar char="●"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Dritte Ebene</a:t>
            </a:r>
          </a:p>
          <a:p>
            <a:pPr marL="1436688" marR="0" lvl="3" indent="-358775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1A0D2"/>
              </a:buClr>
              <a:buSzTx/>
              <a:buFont typeface="Arial" panose="020B0604020202020204" pitchFamily="34" charset="0"/>
              <a:buChar char="−"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Vierte Ebene</a:t>
            </a:r>
          </a:p>
        </p:txBody>
      </p:sp>
      <p:sp>
        <p:nvSpPr>
          <p:cNvPr id="4" name="MSIPCMContentMarking" descr="{&quot;HashCode&quot;:-1038031055,&quot;Placement&quot;:&quot;Footer&quot;,&quot;Top&quot;:520.3781,&quot;Left&quot;:452.558044,&quot;SlideWidth&quot;:960,&quot;SlideHeight&quot;:540}">
            <a:extLst>
              <a:ext uri="{FF2B5EF4-FFF2-40B4-BE49-F238E27FC236}">
                <a16:creationId xmlns:a16="http://schemas.microsoft.com/office/drawing/2014/main" id="{32B885C0-C62D-7C0A-A3BD-88A4BFCDECB8}"/>
              </a:ext>
            </a:extLst>
          </p:cNvPr>
          <p:cNvSpPr txBox="1"/>
          <p:nvPr userDrawn="1"/>
        </p:nvSpPr>
        <p:spPr>
          <a:xfrm>
            <a:off x="5747487" y="6608802"/>
            <a:ext cx="69702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de-DE" sz="10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  <a:endParaRPr lang="de-DE" sz="1000" err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364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</p:sldLayoutIdLst>
  <p:hf hdr="0" ftr="0" dt="0"/>
  <p:txStyles>
    <p:titleStyle>
      <a:lvl1pPr algn="l" defTabSz="914309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None/>
        <a:defRPr sz="2800" b="1" i="0" kern="1200">
          <a:solidFill>
            <a:schemeClr val="accent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marR="0" indent="-342900" algn="l" defTabSz="914400" rtl="0" eaLnBrk="1" fontAlgn="auto" latinLnBrk="0" hangingPunct="1">
        <a:lnSpc>
          <a:spcPct val="110000"/>
        </a:lnSpc>
        <a:spcBef>
          <a:spcPts val="1800"/>
        </a:spcBef>
        <a:spcAft>
          <a:spcPts val="0"/>
        </a:spcAft>
        <a:buClr>
          <a:srgbClr val="21A0D2"/>
        </a:buClr>
        <a:buSzTx/>
        <a:buFont typeface="Wingdings" panose="05000000000000000000" pitchFamily="2" charset="2"/>
        <a:buChar char="n"/>
        <a:tabLst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17550" marR="0" indent="-360363" algn="l" defTabSz="914400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>
          <a:srgbClr val="21A0D2"/>
        </a:buClr>
        <a:buSzTx/>
        <a:buFont typeface="Wingdings 3" panose="05040102010807070707" pitchFamily="18" charset="2"/>
        <a:buChar char=""/>
        <a:tabLst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077913" marR="0" indent="-360363" algn="l" defTabSz="914400" rtl="0" eaLnBrk="1" fontAlgn="auto" latinLnBrk="0" hangingPunct="1">
        <a:lnSpc>
          <a:spcPct val="110000"/>
        </a:lnSpc>
        <a:spcBef>
          <a:spcPts val="300"/>
        </a:spcBef>
        <a:spcAft>
          <a:spcPts val="0"/>
        </a:spcAft>
        <a:buClr>
          <a:srgbClr val="21A0D2"/>
        </a:buClr>
        <a:buSzTx/>
        <a:buFont typeface="Arial" panose="020B0604020202020204" pitchFamily="34" charset="0"/>
        <a:buChar char="●"/>
        <a:tabLst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436688" marR="0" indent="-358775" algn="l" defTabSz="914400" rtl="0" eaLnBrk="1" fontAlgn="auto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21A0D2"/>
        </a:buClr>
        <a:buSzTx/>
        <a:buFont typeface="Arial" panose="020B0604020202020204" pitchFamily="34" charset="0"/>
        <a:buChar char="−"/>
        <a:tabLst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623438" indent="-266373" algn="l" defTabSz="914309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>
          <a:schemeClr val="tx1"/>
        </a:buClr>
        <a:buSzPct val="100000"/>
        <a:buFont typeface="Arial" panose="020B0604020202020204" pitchFamily="34" charset="0"/>
        <a:buChar char="–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080592" indent="-266373" algn="l" defTabSz="914309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6pPr>
      <a:lvl7pPr marL="2537746" indent="-266373" algn="l" defTabSz="914309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7pPr>
      <a:lvl8pPr marL="2994900" indent="-266373" algn="l" defTabSz="914309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8pPr>
      <a:lvl9pPr marL="3452055" indent="-266373" algn="l" defTabSz="914309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9pPr>
    </p:bodyStyle>
    <p:otherStyle>
      <a:defPPr>
        <a:defRPr lang="de-DE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83">
          <p15:clr>
            <a:srgbClr val="F26B43"/>
          </p15:clr>
        </p15:guide>
        <p15:guide id="2" orient="horz" pos="4047">
          <p15:clr>
            <a:srgbClr val="F26B43"/>
          </p15:clr>
        </p15:guide>
        <p15:guide id="5" pos="136">
          <p15:clr>
            <a:srgbClr val="F26B43"/>
          </p15:clr>
        </p15:guide>
        <p15:guide id="8" pos="7544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838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368000" y="6516000"/>
            <a:ext cx="7920000" cy="169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None/>
              <a:defRPr sz="900" b="0" i="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87600" y="6516000"/>
            <a:ext cx="468000" cy="151200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marL="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None/>
              <a:defRPr sz="900" b="0" i="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5437B11C-B73D-406C-83BA-977E2D77264B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26800" y="6516000"/>
            <a:ext cx="360000" cy="1512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None/>
              <a:defRPr sz="900" b="1" i="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2400" y="1965600"/>
            <a:ext cx="11754000" cy="3906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  <a:p>
            <a:pPr lvl="8"/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19600" y="432000"/>
            <a:ext cx="11736000" cy="853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Titelmasterformat durch Klicken bearbeiten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6DAAB4C8-AEFE-4A52-B5FE-12254CCF05E3}"/>
              </a:ext>
            </a:extLst>
          </p:cNvPr>
          <p:cNvGrpSpPr/>
          <p:nvPr userDrawn="1"/>
        </p:nvGrpSpPr>
        <p:grpSpPr>
          <a:xfrm>
            <a:off x="9601200" y="6091200"/>
            <a:ext cx="2592000" cy="540000"/>
            <a:chOff x="9597600" y="6091200"/>
            <a:chExt cx="2592000" cy="540000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97E5F5D-9039-493D-9DC1-A5E70DAEDE09}"/>
                </a:ext>
              </a:extLst>
            </p:cNvPr>
            <p:cNvSpPr/>
            <p:nvPr userDrawn="1"/>
          </p:nvSpPr>
          <p:spPr>
            <a:xfrm>
              <a:off x="9597600" y="6091200"/>
              <a:ext cx="2592000" cy="54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cs typeface="Arial"/>
              </a:endParaRPr>
            </a:p>
          </p:txBody>
        </p:sp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30DF2564-4DFA-485C-B2BF-1D3760A387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0800" y="6224400"/>
              <a:ext cx="808391" cy="292882"/>
            </a:xfrm>
            <a:prstGeom prst="rect">
              <a:avLst/>
            </a:prstGeom>
          </p:spPr>
        </p:pic>
      </p:grpSp>
      <p:sp>
        <p:nvSpPr>
          <p:cNvPr id="8" name="MSIPCMContentMarking" descr="{&quot;HashCode&quot;:2082987499,&quot;Placement&quot;:&quot;Footer&quot;,&quot;Top&quot;:520.3781,&quot;Left&quot;:452.558044,&quot;SlideWidth&quot;:960,&quot;SlideHeight&quot;:540}">
            <a:extLst>
              <a:ext uri="{FF2B5EF4-FFF2-40B4-BE49-F238E27FC236}">
                <a16:creationId xmlns:a16="http://schemas.microsoft.com/office/drawing/2014/main" id="{39B9D83A-41DB-F5DB-0F67-A66B8E519975}"/>
              </a:ext>
            </a:extLst>
          </p:cNvPr>
          <p:cNvSpPr txBox="1"/>
          <p:nvPr userDrawn="1"/>
        </p:nvSpPr>
        <p:spPr>
          <a:xfrm>
            <a:off x="4603897" y="6527108"/>
            <a:ext cx="2063899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de-DE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Confidential</a:t>
            </a:r>
            <a:r>
              <a:rPr lang="de-DE" sz="1000" dirty="0">
                <a:solidFill>
                  <a:srgbClr val="000000"/>
                </a:solidFill>
                <a:latin typeface="Arial" panose="020B0604020202020204" pitchFamily="34" charset="0"/>
              </a:rPr>
              <a:t> - </a:t>
            </a:r>
            <a:r>
              <a:rPr lang="de-DE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For</a:t>
            </a:r>
            <a:r>
              <a:rPr lang="de-DE" sz="1000" dirty="0">
                <a:solidFill>
                  <a:srgbClr val="000000"/>
                </a:solidFill>
                <a:latin typeface="Arial" panose="020B0604020202020204" pitchFamily="34" charset="0"/>
              </a:rPr>
              <a:t> internal </a:t>
            </a:r>
            <a:r>
              <a:rPr lang="de-DE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use</a:t>
            </a:r>
            <a:r>
              <a:rPr lang="de-DE" sz="1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only</a:t>
            </a:r>
            <a:r>
              <a:rPr lang="de-DE" sz="1000" dirty="0">
                <a:solidFill>
                  <a:srgbClr val="000000"/>
                </a:solidFill>
                <a:latin typeface="Arial" panose="020B060402020202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856661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  <p:sldLayoutId id="2147483769" r:id="rId19"/>
    <p:sldLayoutId id="2147483770" r:id="rId20"/>
    <p:sldLayoutId id="2147483771" r:id="rId21"/>
    <p:sldLayoutId id="2147483772" r:id="rId22"/>
    <p:sldLayoutId id="2147483773" r:id="rId23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None/>
        <a:defRPr sz="2800" b="1" i="0" kern="1200">
          <a:solidFill>
            <a:schemeClr val="accent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000" indent="-342000" algn="l" defTabSz="914400" rtl="0" eaLnBrk="1" latinLnBrk="0" hangingPunct="1">
        <a:lnSpc>
          <a:spcPct val="95000"/>
        </a:lnSpc>
        <a:spcBef>
          <a:spcPts val="1800"/>
        </a:spcBef>
        <a:spcAft>
          <a:spcPts val="0"/>
        </a:spcAft>
        <a:buClr>
          <a:schemeClr val="accent1"/>
        </a:buClr>
        <a:buSzPct val="100000"/>
        <a:buFont typeface="Wingdings" panose="05000000000000000000" pitchFamily="2" charset="2"/>
        <a:buChar char="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22800" indent="-266400" algn="l" defTabSz="914400" rtl="0" eaLnBrk="1" latinLnBrk="0" hangingPunct="1">
        <a:lnSpc>
          <a:spcPct val="95000"/>
        </a:lnSpc>
        <a:spcBef>
          <a:spcPts val="600"/>
        </a:spcBef>
        <a:spcAft>
          <a:spcPts val="0"/>
        </a:spcAft>
        <a:buClr>
          <a:schemeClr val="accent1"/>
        </a:buClr>
        <a:buSzPct val="100000"/>
        <a:buFont typeface="Wingdings 3" panose="05040102010807070707" pitchFamily="18" charset="2"/>
        <a:buChar char="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900000" indent="-27720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Wingdings" panose="05000000000000000000" pitchFamily="2" charset="2"/>
        <a:buChar char="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166400" indent="-26640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>
          <a:schemeClr val="tx1"/>
        </a:buClr>
        <a:buSzPct val="100000"/>
        <a:buFont typeface="Arial" panose="020B0604020202020204" pitchFamily="34" charset="0"/>
        <a:buChar char="–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623600" indent="-26640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>
          <a:schemeClr val="tx1"/>
        </a:buClr>
        <a:buSzPct val="100000"/>
        <a:buFont typeface="Arial" panose="020B0604020202020204" pitchFamily="34" charset="0"/>
        <a:buChar char="–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080800" indent="-266400" algn="l" defTabSz="914400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6pPr>
      <a:lvl7pPr marL="2538000" indent="-266400" algn="l" defTabSz="914400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7pPr>
      <a:lvl8pPr marL="2995200" indent="-266400" algn="l" defTabSz="914400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8pPr>
      <a:lvl9pPr marL="3452400" indent="-266400" algn="l" defTabSz="914400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36">
          <p15:clr>
            <a:srgbClr val="F26B43"/>
          </p15:clr>
        </p15:guide>
        <p15:guide id="2" orient="horz" pos="4184">
          <p15:clr>
            <a:srgbClr val="F26B43"/>
          </p15:clr>
        </p15:guide>
        <p15:guide id="3" orient="horz" pos="4048">
          <p15:clr>
            <a:srgbClr val="F26B43"/>
          </p15:clr>
        </p15:guide>
        <p15:guide id="4" orient="horz" pos="1272">
          <p15:clr>
            <a:srgbClr val="F26B43"/>
          </p15:clr>
        </p15:guide>
        <p15:guide id="5" pos="144">
          <p15:clr>
            <a:srgbClr val="F26B43"/>
          </p15:clr>
        </p15:guide>
        <p15:guide id="6" orient="horz" pos="3840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A186589C-A07D-45B4-8FD5-3607CCB53CC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2907865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27" imgH="327" progId="TCLayout.ActiveDocument.1">
                  <p:embed/>
                </p:oleObj>
              </mc:Choice>
              <mc:Fallback>
                <p:oleObj name="think-cell Folie" r:id="rId4" imgW="327" imgH="327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A186589C-A07D-45B4-8FD5-3607CCB53C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 hidden="1">
            <a:extLst>
              <a:ext uri="{FF2B5EF4-FFF2-40B4-BE49-F238E27FC236}">
                <a16:creationId xmlns:a16="http://schemas.microsoft.com/office/drawing/2014/main" id="{998A022C-90D0-4432-8662-DD52CB6C32A3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71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800" b="1" i="0" baseline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9" name="Gruppieren 8" hidden="1">
            <a:extLst>
              <a:ext uri="{FF2B5EF4-FFF2-40B4-BE49-F238E27FC236}">
                <a16:creationId xmlns:a16="http://schemas.microsoft.com/office/drawing/2014/main" id="{4C23ECE9-55E2-40A2-8220-7CBDA2F08879}"/>
              </a:ext>
            </a:extLst>
          </p:cNvPr>
          <p:cNvGrpSpPr/>
          <p:nvPr userDrawn="1"/>
        </p:nvGrpSpPr>
        <p:grpSpPr>
          <a:xfrm>
            <a:off x="9602450" y="6091200"/>
            <a:ext cx="2592337" cy="540000"/>
            <a:chOff x="9597610" y="6092575"/>
            <a:chExt cx="2592000" cy="540000"/>
          </a:xfrm>
        </p:grpSpPr>
        <p:sp>
          <p:nvSpPr>
            <p:cNvPr id="10" name="Rechteck 9" hidden="1">
              <a:extLst>
                <a:ext uri="{FF2B5EF4-FFF2-40B4-BE49-F238E27FC236}">
                  <a16:creationId xmlns:a16="http://schemas.microsoft.com/office/drawing/2014/main" id="{C0549B5D-8294-4CE9-B067-68D73996D56D}"/>
                </a:ext>
              </a:extLst>
            </p:cNvPr>
            <p:cNvSpPr/>
            <p:nvPr userDrawn="1"/>
          </p:nvSpPr>
          <p:spPr>
            <a:xfrm>
              <a:off x="9597610" y="6092575"/>
              <a:ext cx="2592000" cy="54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800"/>
            </a:p>
          </p:txBody>
        </p:sp>
        <p:pic>
          <p:nvPicPr>
            <p:cNvPr id="11" name="Grafik 10" hidden="1">
              <a:extLst>
                <a:ext uri="{FF2B5EF4-FFF2-40B4-BE49-F238E27FC236}">
                  <a16:creationId xmlns:a16="http://schemas.microsoft.com/office/drawing/2014/main" id="{71B13DAA-BE29-4AFF-BED6-1A2BB0EEFF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0810" y="6229375"/>
              <a:ext cx="808391" cy="292882"/>
            </a:xfrm>
            <a:prstGeom prst="rect">
              <a:avLst/>
            </a:prstGeom>
          </p:spPr>
        </p:pic>
      </p:grpSp>
      <p:sp>
        <p:nvSpPr>
          <p:cNvPr id="12" name="Datumsplatzhalter 5">
            <a:extLst>
              <a:ext uri="{FF2B5EF4-FFF2-40B4-BE49-F238E27FC236}">
                <a16:creationId xmlns:a16="http://schemas.microsoft.com/office/drawing/2014/main" id="{E81D7766-257E-4192-A417-5A75923109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5849" y="6516409"/>
            <a:ext cx="468187" cy="175322"/>
          </a:xfrm>
          <a:prstGeom prst="rect">
            <a:avLst/>
          </a:prstGeom>
        </p:spPr>
        <p:txBody>
          <a:bodyPr wrap="none" lIns="0" tIns="0" rIns="0" bIns="0"/>
          <a:lstStyle>
            <a:lvl1pPr>
              <a:defRPr sz="900"/>
            </a:lvl1pPr>
          </a:lstStyle>
          <a:p>
            <a:fld id="{2FC0CEA7-6F27-47B4-845C-4324E3B9E575}" type="datetime1">
              <a:rPr lang="en-US" smtClean="0"/>
              <a:t>4/14/2025</a:t>
            </a:fld>
            <a:endParaRPr lang="de-DE"/>
          </a:p>
        </p:txBody>
      </p:sp>
      <p:sp>
        <p:nvSpPr>
          <p:cNvPr id="13" name="Fußzeilenplatzhalter 6">
            <a:extLst>
              <a:ext uri="{FF2B5EF4-FFF2-40B4-BE49-F238E27FC236}">
                <a16:creationId xmlns:a16="http://schemas.microsoft.com/office/drawing/2014/main" id="{A471BB40-D626-4E41-85B2-0A2681286F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68179" y="6516111"/>
            <a:ext cx="3364707" cy="167933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|  optional additional information</a:t>
            </a:r>
          </a:p>
        </p:txBody>
      </p:sp>
      <p:sp>
        <p:nvSpPr>
          <p:cNvPr id="14" name="Foliennummernplatzhalter 7">
            <a:extLst>
              <a:ext uri="{FF2B5EF4-FFF2-40B4-BE49-F238E27FC236}">
                <a16:creationId xmlns:a16="http://schemas.microsoft.com/office/drawing/2014/main" id="{9D4DE141-74C2-4ACB-AAE3-A72260A866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7043" y="6514798"/>
            <a:ext cx="384267" cy="151200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 b="1"/>
            </a:lvl1pPr>
          </a:lstStyle>
          <a:p>
            <a:fld id="{82EA1D04-CA53-4DE3-84A8-2B63E41036C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5" name="Titelplatzhalter 4">
            <a:extLst>
              <a:ext uri="{FF2B5EF4-FFF2-40B4-BE49-F238E27FC236}">
                <a16:creationId xmlns:a16="http://schemas.microsoft.com/office/drawing/2014/main" id="{ACFF5AB1-3F3F-4125-9E09-1C088DC66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334" y="430442"/>
            <a:ext cx="11737914" cy="853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18" name="Textplatzhalter 2">
            <a:extLst>
              <a:ext uri="{FF2B5EF4-FFF2-40B4-BE49-F238E27FC236}">
                <a16:creationId xmlns:a16="http://schemas.microsoft.com/office/drawing/2014/main" id="{DC283745-6624-4F22-926F-9D7FE9F00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029" y="1944000"/>
            <a:ext cx="11753889" cy="39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1A0D2"/>
              </a:buClr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Formatvorlagen des Textmasters bearbeiten</a:t>
            </a:r>
          </a:p>
          <a:p>
            <a:pPr marL="717550" marR="0" lvl="1" indent="-360363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21A0D2"/>
              </a:buClr>
              <a:buSzTx/>
              <a:buFont typeface="Wingdings 3" panose="05040102010807070707" pitchFamily="18" charset="2"/>
              <a:buChar char=""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Zweite Ebene</a:t>
            </a:r>
          </a:p>
          <a:p>
            <a:pPr marL="1077913" marR="0" lvl="2" indent="-360363" algn="l" defTabSz="914400" rtl="0" eaLnBrk="1" fontAlgn="auto" latinLnBrk="0" hangingPunct="1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rgbClr val="21A0D2"/>
              </a:buClr>
              <a:buSzTx/>
              <a:buFont typeface="Arial" panose="020B0604020202020204" pitchFamily="34" charset="0"/>
              <a:buChar char="●"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Dritte Ebene</a:t>
            </a:r>
          </a:p>
          <a:p>
            <a:pPr marL="1436688" marR="0" lvl="3" indent="-358775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1A0D2"/>
              </a:buClr>
              <a:buSzTx/>
              <a:buFont typeface="Arial" panose="020B0604020202020204" pitchFamily="34" charset="0"/>
              <a:buChar char="−"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Vierte Ebene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2B885C0-C62D-7C0A-A3BD-88A4BFCDECB8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885625" y="6642100"/>
            <a:ext cx="455612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de-DE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30446010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defTabSz="914309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None/>
        <a:defRPr sz="2800" b="1" i="0" kern="1200">
          <a:solidFill>
            <a:schemeClr val="accent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marR="0" indent="-342900" algn="l" defTabSz="914400" rtl="0" eaLnBrk="1" fontAlgn="auto" latinLnBrk="0" hangingPunct="1">
        <a:lnSpc>
          <a:spcPct val="110000"/>
        </a:lnSpc>
        <a:spcBef>
          <a:spcPts val="1800"/>
        </a:spcBef>
        <a:spcAft>
          <a:spcPts val="0"/>
        </a:spcAft>
        <a:buClr>
          <a:srgbClr val="21A0D2"/>
        </a:buClr>
        <a:buSzTx/>
        <a:buFont typeface="Wingdings" panose="05000000000000000000" pitchFamily="2" charset="2"/>
        <a:buChar char="n"/>
        <a:tabLst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17550" marR="0" indent="-360363" algn="l" defTabSz="914400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>
          <a:srgbClr val="21A0D2"/>
        </a:buClr>
        <a:buSzTx/>
        <a:buFont typeface="Wingdings 3" panose="05040102010807070707" pitchFamily="18" charset="2"/>
        <a:buChar char=""/>
        <a:tabLst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077913" marR="0" indent="-360363" algn="l" defTabSz="914400" rtl="0" eaLnBrk="1" fontAlgn="auto" latinLnBrk="0" hangingPunct="1">
        <a:lnSpc>
          <a:spcPct val="110000"/>
        </a:lnSpc>
        <a:spcBef>
          <a:spcPts val="300"/>
        </a:spcBef>
        <a:spcAft>
          <a:spcPts val="0"/>
        </a:spcAft>
        <a:buClr>
          <a:srgbClr val="21A0D2"/>
        </a:buClr>
        <a:buSzTx/>
        <a:buFont typeface="Arial" panose="020B0604020202020204" pitchFamily="34" charset="0"/>
        <a:buChar char="●"/>
        <a:tabLst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436688" marR="0" indent="-358775" algn="l" defTabSz="914400" rtl="0" eaLnBrk="1" fontAlgn="auto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21A0D2"/>
        </a:buClr>
        <a:buSzTx/>
        <a:buFont typeface="Arial" panose="020B0604020202020204" pitchFamily="34" charset="0"/>
        <a:buChar char="−"/>
        <a:tabLst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623438" indent="-266373" algn="l" defTabSz="914309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>
          <a:schemeClr val="tx1"/>
        </a:buClr>
        <a:buSzPct val="100000"/>
        <a:buFont typeface="Arial" panose="020B0604020202020204" pitchFamily="34" charset="0"/>
        <a:buChar char="–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080592" indent="-266373" algn="l" defTabSz="914309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6pPr>
      <a:lvl7pPr marL="2537746" indent="-266373" algn="l" defTabSz="914309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7pPr>
      <a:lvl8pPr marL="2994900" indent="-266373" algn="l" defTabSz="914309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8pPr>
      <a:lvl9pPr marL="3452055" indent="-266373" algn="l" defTabSz="914309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9pPr>
    </p:bodyStyle>
    <p:otherStyle>
      <a:defPPr>
        <a:defRPr lang="de-DE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83">
          <p15:clr>
            <a:srgbClr val="F26B43"/>
          </p15:clr>
        </p15:guide>
        <p15:guide id="2" orient="horz" pos="4047">
          <p15:clr>
            <a:srgbClr val="F26B43"/>
          </p15:clr>
        </p15:guide>
        <p15:guide id="5" pos="136">
          <p15:clr>
            <a:srgbClr val="F26B43"/>
          </p15:clr>
        </p15:guide>
        <p15:guide id="8" pos="7544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838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368000" y="6516000"/>
            <a:ext cx="7920000" cy="169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None/>
              <a:defRPr sz="900" b="0" i="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| Optional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87600" y="6516000"/>
            <a:ext cx="468000" cy="151200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marL="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None/>
              <a:defRPr sz="900" b="0" i="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9B48C558-A7F3-422C-9EF9-874B10D3B44C}" type="datetime1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14.04.2025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26800" y="6516000"/>
            <a:ext cx="360000" cy="1512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None/>
              <a:defRPr sz="900" b="1" i="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2400" y="1965600"/>
            <a:ext cx="11754000" cy="3906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  <a:p>
            <a:pPr lvl="8"/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19600" y="432000"/>
            <a:ext cx="11736000" cy="853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Titelmasterformat durch Klicken bearbeiten</a:t>
            </a:r>
          </a:p>
        </p:txBody>
      </p:sp>
      <p:grpSp>
        <p:nvGrpSpPr>
          <p:cNvPr id="7" name="Gruppieren 6" hidden="1">
            <a:extLst>
              <a:ext uri="{FF2B5EF4-FFF2-40B4-BE49-F238E27FC236}">
                <a16:creationId xmlns:a16="http://schemas.microsoft.com/office/drawing/2014/main" id="{6DAAB4C8-AEFE-4A52-B5FE-12254CCF05E3}"/>
              </a:ext>
            </a:extLst>
          </p:cNvPr>
          <p:cNvGrpSpPr/>
          <p:nvPr userDrawn="1"/>
        </p:nvGrpSpPr>
        <p:grpSpPr>
          <a:xfrm>
            <a:off x="9601200" y="6091200"/>
            <a:ext cx="2592000" cy="540000"/>
            <a:chOff x="9597600" y="6091200"/>
            <a:chExt cx="2592000" cy="540000"/>
          </a:xfrm>
        </p:grpSpPr>
        <p:sp>
          <p:nvSpPr>
            <p:cNvPr id="10" name="Rechteck 9" hidden="1">
              <a:extLst>
                <a:ext uri="{FF2B5EF4-FFF2-40B4-BE49-F238E27FC236}">
                  <a16:creationId xmlns:a16="http://schemas.microsoft.com/office/drawing/2014/main" id="{197E5F5D-9039-493D-9DC1-A5E70DAEDE09}"/>
                </a:ext>
              </a:extLst>
            </p:cNvPr>
            <p:cNvSpPr/>
            <p:nvPr userDrawn="1"/>
          </p:nvSpPr>
          <p:spPr>
            <a:xfrm>
              <a:off x="9597600" y="6091200"/>
              <a:ext cx="2592000" cy="54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cs typeface="Arial"/>
              </a:endParaRPr>
            </a:p>
          </p:txBody>
        </p:sp>
        <p:pic>
          <p:nvPicPr>
            <p:cNvPr id="11" name="Grafik 10" hidden="1">
              <a:extLst>
                <a:ext uri="{FF2B5EF4-FFF2-40B4-BE49-F238E27FC236}">
                  <a16:creationId xmlns:a16="http://schemas.microsoft.com/office/drawing/2014/main" id="{30DF2564-4DFA-485C-B2BF-1D3760A387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0800" y="6224400"/>
              <a:ext cx="808391" cy="292882"/>
            </a:xfrm>
            <a:prstGeom prst="rect">
              <a:avLst/>
            </a:prstGeom>
          </p:spPr>
        </p:pic>
      </p:grpSp>
      <p:sp>
        <p:nvSpPr>
          <p:cNvPr id="8" name="MSIPCMContentMarking" descr="{&quot;HashCode&quot;:2082987499,&quot;Placement&quot;:&quot;Footer&quot;,&quot;Top&quot;:520.3781,&quot;Left&quot;:452.558044,&quot;SlideWidth&quot;:960,&quot;SlideHeight&quot;:540}">
            <a:extLst>
              <a:ext uri="{FF2B5EF4-FFF2-40B4-BE49-F238E27FC236}">
                <a16:creationId xmlns:a16="http://schemas.microsoft.com/office/drawing/2014/main" id="{39B9D83A-41DB-F5DB-0F67-A66B8E519975}"/>
              </a:ext>
            </a:extLst>
          </p:cNvPr>
          <p:cNvSpPr txBox="1"/>
          <p:nvPr userDrawn="1"/>
        </p:nvSpPr>
        <p:spPr>
          <a:xfrm>
            <a:off x="5747487" y="6608802"/>
            <a:ext cx="69702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de-DE" sz="100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  <a:endParaRPr lang="de-DE" sz="1000" dirty="0" err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290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8" r:id="rId2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None/>
        <a:defRPr sz="2800" b="1" i="0" kern="1200">
          <a:solidFill>
            <a:schemeClr val="accent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000" indent="-342000" algn="l" defTabSz="914400" rtl="0" eaLnBrk="1" latinLnBrk="0" hangingPunct="1">
        <a:lnSpc>
          <a:spcPct val="95000"/>
        </a:lnSpc>
        <a:spcBef>
          <a:spcPts val="1800"/>
        </a:spcBef>
        <a:spcAft>
          <a:spcPts val="0"/>
        </a:spcAft>
        <a:buClr>
          <a:schemeClr val="accent1"/>
        </a:buClr>
        <a:buSzPct val="100000"/>
        <a:buFont typeface="Wingdings" panose="05000000000000000000" pitchFamily="2" charset="2"/>
        <a:buChar char="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22800" indent="-266400" algn="l" defTabSz="914400" rtl="0" eaLnBrk="1" latinLnBrk="0" hangingPunct="1">
        <a:lnSpc>
          <a:spcPct val="95000"/>
        </a:lnSpc>
        <a:spcBef>
          <a:spcPts val="600"/>
        </a:spcBef>
        <a:spcAft>
          <a:spcPts val="0"/>
        </a:spcAft>
        <a:buClr>
          <a:schemeClr val="accent1"/>
        </a:buClr>
        <a:buSzPct val="100000"/>
        <a:buFont typeface="Wingdings 3" panose="05040102010807070707" pitchFamily="18" charset="2"/>
        <a:buChar char="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900000" indent="-27720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Wingdings" panose="05000000000000000000" pitchFamily="2" charset="2"/>
        <a:buChar char="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166400" indent="-26640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>
          <a:schemeClr val="tx1"/>
        </a:buClr>
        <a:buSzPct val="100000"/>
        <a:buFont typeface="Arial" panose="020B0604020202020204" pitchFamily="34" charset="0"/>
        <a:buChar char="–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623600" indent="-266400" algn="l" defTabSz="914400" rtl="0" eaLnBrk="1" latinLnBrk="0" hangingPunct="1">
        <a:lnSpc>
          <a:spcPct val="95000"/>
        </a:lnSpc>
        <a:spcBef>
          <a:spcPts val="0"/>
        </a:spcBef>
        <a:spcAft>
          <a:spcPts val="0"/>
        </a:spcAft>
        <a:buClr>
          <a:schemeClr val="tx1"/>
        </a:buClr>
        <a:buSzPct val="100000"/>
        <a:buFont typeface="Arial" panose="020B0604020202020204" pitchFamily="34" charset="0"/>
        <a:buChar char="–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080800" indent="-266400" algn="l" defTabSz="914400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6pPr>
      <a:lvl7pPr marL="2538000" indent="-266400" algn="l" defTabSz="914400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7pPr>
      <a:lvl8pPr marL="2995200" indent="-266400" algn="l" defTabSz="914400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8pPr>
      <a:lvl9pPr marL="3452400" indent="-266400" algn="l" defTabSz="914400" rtl="0" eaLnBrk="1" latinLnBrk="0" hangingPunct="1">
        <a:lnSpc>
          <a:spcPct val="95000"/>
        </a:lnSpc>
        <a:spcBef>
          <a:spcPts val="0"/>
        </a:spcBef>
        <a:buClrTx/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36">
          <p15:clr>
            <a:srgbClr val="F26B43"/>
          </p15:clr>
        </p15:guide>
        <p15:guide id="2" orient="horz" pos="4184">
          <p15:clr>
            <a:srgbClr val="F26B43"/>
          </p15:clr>
        </p15:guide>
        <p15:guide id="3" orient="horz" pos="4048">
          <p15:clr>
            <a:srgbClr val="F26B43"/>
          </p15:clr>
        </p15:guide>
        <p15:guide id="4" orient="horz" pos="1272">
          <p15:clr>
            <a:srgbClr val="F26B43"/>
          </p15:clr>
        </p15:guide>
        <p15:guide id="5" pos="144">
          <p15:clr>
            <a:srgbClr val="F26B43"/>
          </p15:clr>
        </p15:guide>
        <p15:guide id="6" orient="horz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1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6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1.png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png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brandportal.basf.com/global/en/create/corporate-design/AI-in-Brand-Managemen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1.png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brandportal.basf.com/global/en/create/corporate-design/AI-in-Brand-Managemen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FEE0AF-ACC1-F3EE-AE38-93C1AE4454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Reptil, Säugetier, Eidechse, Schuppenkriechtiere enthält.&#10;&#10;KI-generierte Inhalte können fehlerhaft sein.">
            <a:extLst>
              <a:ext uri="{FF2B5EF4-FFF2-40B4-BE49-F238E27FC236}">
                <a16:creationId xmlns:a16="http://schemas.microsoft.com/office/drawing/2014/main" id="{DB9458D4-8848-3CDF-997A-5FFDC31F90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443789" y="-138934"/>
            <a:ext cx="13753502" cy="6876751"/>
          </a:xfrm>
          <a:prstGeom prst="rect">
            <a:avLst/>
          </a:prstGeom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D0AC544-C0E1-9835-8476-9470B670EDA2}"/>
              </a:ext>
            </a:extLst>
          </p:cNvPr>
          <p:cNvGrpSpPr/>
          <p:nvPr/>
        </p:nvGrpSpPr>
        <p:grpSpPr>
          <a:xfrm>
            <a:off x="6095999" y="5129975"/>
            <a:ext cx="13917600" cy="1080000"/>
            <a:chOff x="-6603522" y="863873"/>
            <a:chExt cx="13917600" cy="1080000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B14E1197-E8FC-A17D-E404-38F73447CBE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-6603522" y="863873"/>
              <a:ext cx="13917600" cy="10800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prstClr val="black"/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cs typeface="Arial"/>
              </a:endParaRPr>
            </a:p>
          </p:txBody>
        </p:sp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9FE63C2D-0001-6C5F-2D3D-D76861C5B9C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4043" y="1123200"/>
              <a:ext cx="1620001" cy="58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>
                  <a:solidFill>
                    <a:prstClr val="black"/>
                  </a:solidFill>
                </a14:hiddenLine>
              </a:ext>
            </a:extLst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EA9BFB27-ADD2-663E-B88E-25EAD1E2F6B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333488" y="1123200"/>
              <a:ext cx="1620001" cy="58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>
                  <a:solidFill>
                    <a:prstClr val="black"/>
                  </a:solidFill>
                </a14:hiddenLine>
              </a:ext>
            </a:extLst>
          </p:spPr>
        </p:pic>
      </p:grpSp>
      <p:sp>
        <p:nvSpPr>
          <p:cNvPr id="14" name="Rechteck 13">
            <a:extLst>
              <a:ext uri="{FF2B5EF4-FFF2-40B4-BE49-F238E27FC236}">
                <a16:creationId xmlns:a16="http://schemas.microsoft.com/office/drawing/2014/main" id="{5BC820CF-F9C6-8B3C-2A06-A64D83DE1D2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095999" y="3083442"/>
            <a:ext cx="13917600" cy="204653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E789EBAE-5FF9-BBEB-693D-3A2E84558C21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6311999" y="3299442"/>
            <a:ext cx="5448001" cy="1120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>
                <a:solidFill>
                  <a:prstClr val="black"/>
                </a:solidFill>
              </a14:hiddenLine>
            </a:ext>
          </a:extLst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200" b="1" i="0" kern="120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4A96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Artificial</a:t>
            </a:r>
            <a:r>
              <a:rPr kumimoji="0" lang="de-DE" sz="3200" b="1" i="0" u="none" strike="noStrike" kern="1200" cap="none" spc="0" normalizeH="0" baseline="0" noProof="0" dirty="0">
                <a:ln>
                  <a:noFill/>
                </a:ln>
                <a:solidFill>
                  <a:srgbClr val="004A96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 </a:t>
            </a:r>
            <a:r>
              <a:rPr kumimoji="0" lang="de-DE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4A96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Intelligence</a:t>
            </a: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004A96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4A96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meets</a:t>
            </a:r>
            <a:r>
              <a:rPr kumimoji="0" lang="de-DE" sz="3200" b="1" i="0" u="none" strike="noStrike" kern="1200" cap="none" spc="0" normalizeH="0" baseline="0" noProof="0" dirty="0">
                <a:ln>
                  <a:noFill/>
                </a:ln>
                <a:solidFill>
                  <a:srgbClr val="004A96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 Branding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4A96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6" name="Untertitel 2">
            <a:extLst>
              <a:ext uri="{FF2B5EF4-FFF2-40B4-BE49-F238E27FC236}">
                <a16:creationId xmlns:a16="http://schemas.microsoft.com/office/drawing/2014/main" id="{D050636A-26B3-F65D-6E53-1E6D651A04EB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6312000" y="4564438"/>
            <a:ext cx="5448001" cy="34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>
                <a:solidFill>
                  <a:prstClr val="black"/>
                </a:solidFill>
              </a14:hiddenLine>
            </a:ext>
          </a:extLst>
        </p:spPr>
        <p:txBody>
          <a:bodyPr lIns="0" tIns="0" rIns="0" bIns="0" anchor="b"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Wingdings"/>
              <a:buNone/>
              <a:defRPr sz="1800" b="0" i="0" kern="1200">
                <a:solidFill>
                  <a:schemeClr val="accent6"/>
                </a:solidFill>
                <a:latin typeface="Arial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ct val="50000"/>
              </a:spcAft>
              <a:buClr>
                <a:schemeClr val="accent1"/>
              </a:buClr>
              <a:buFont typeface="Wingdings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ct val="50000"/>
              </a:spcAft>
              <a:buClr>
                <a:schemeClr val="tx1"/>
              </a:buClr>
              <a:buFontTx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ct val="50000"/>
              </a:spcAft>
              <a:buClr>
                <a:schemeClr val="tx1"/>
              </a:buClr>
              <a:buFontTx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ct val="50000"/>
              </a:spcAft>
              <a:buClr>
                <a:schemeClr val="tx1"/>
              </a:buClr>
              <a:buFontTx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rgbClr val="004A96"/>
              </a:buClr>
              <a:buSzTx/>
              <a:buFont typeface="Wingdings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Ludwigshafen am Rhein, 14th of April 2025</a:t>
            </a:r>
          </a:p>
        </p:txBody>
      </p:sp>
    </p:spTree>
    <p:extLst>
      <p:ext uri="{BB962C8B-B14F-4D97-AF65-F5344CB8AC3E}">
        <p14:creationId xmlns:p14="http://schemas.microsoft.com/office/powerpoint/2010/main" val="3905092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71540A-62C7-56C8-0F97-71DCD2C661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73C40A-15D4-AB17-3025-FA7131201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i="0" dirty="0">
                <a:effectLst/>
                <a:latin typeface="+mn-lt"/>
              </a:rPr>
              <a:t>Brand Portal  I  </a:t>
            </a:r>
            <a:r>
              <a:rPr lang="de-DE" dirty="0">
                <a:latin typeface="+mn-lt"/>
              </a:rPr>
              <a:t>Summary BASF Use Cases</a:t>
            </a:r>
            <a:br>
              <a:rPr lang="en-GB" sz="2800" b="1" dirty="0">
                <a:solidFill>
                  <a:schemeClr val="accent1"/>
                </a:solidFill>
                <a:latin typeface="+mn-lt"/>
                <a:ea typeface="+mj-ea"/>
                <a:cs typeface="+mj-cs"/>
              </a:rPr>
            </a:br>
            <a:endParaRPr lang="en-GB" dirty="0">
              <a:latin typeface="+mn-lt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45E2900-4045-510E-1BB6-6D326B0DA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en-GB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9917BBF-5FBA-EEAC-9BCB-B5D7674739FB}"/>
              </a:ext>
            </a:extLst>
          </p:cNvPr>
          <p:cNvSpPr txBox="1"/>
          <p:nvPr/>
        </p:nvSpPr>
        <p:spPr>
          <a:xfrm>
            <a:off x="472226" y="1113056"/>
            <a:ext cx="256480" cy="55399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E9E6C8B-1A40-B768-8142-AFCD91B80463}"/>
              </a:ext>
            </a:extLst>
          </p:cNvPr>
          <p:cNvSpPr txBox="1"/>
          <p:nvPr/>
        </p:nvSpPr>
        <p:spPr>
          <a:xfrm>
            <a:off x="472226" y="1961818"/>
            <a:ext cx="256480" cy="55399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>
            <a:defPPr lvl="0">
              <a:defRPr lang="en-us"/>
            </a:defPPr>
            <a:lvl1pPr>
              <a:spcAft>
                <a:spcPts val="600"/>
              </a:spcAft>
              <a:defRPr sz="5400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cs typeface="Arial"/>
              </a:rPr>
              <a:t>2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EA35D2D-FFA4-AA0B-12DD-7D15FD0291BA}"/>
              </a:ext>
            </a:extLst>
          </p:cNvPr>
          <p:cNvSpPr txBox="1"/>
          <p:nvPr/>
        </p:nvSpPr>
        <p:spPr>
          <a:xfrm>
            <a:off x="472226" y="2489575"/>
            <a:ext cx="256480" cy="55399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>
            <a:defPPr lvl="0">
              <a:defRPr lang="en-us"/>
            </a:defPPr>
            <a:lvl1pPr>
              <a:spcAft>
                <a:spcPts val="600"/>
              </a:spcAft>
              <a:defRPr sz="5400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50022"/>
                </a:solidFill>
                <a:effectLst/>
                <a:uLnTx/>
                <a:uFillTx/>
                <a:latin typeface="Arial" panose="020B0604020202020204"/>
                <a:cs typeface="Arial"/>
              </a:rPr>
              <a:t>3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54A997C-ABC5-F569-6790-6533B9461E11}"/>
              </a:ext>
            </a:extLst>
          </p:cNvPr>
          <p:cNvSpPr txBox="1"/>
          <p:nvPr/>
        </p:nvSpPr>
        <p:spPr>
          <a:xfrm>
            <a:off x="472226" y="3131706"/>
            <a:ext cx="256480" cy="55399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>
            <a:defPPr lvl="0">
              <a:defRPr lang="en-us"/>
            </a:defPPr>
            <a:lvl1pPr>
              <a:spcAft>
                <a:spcPts val="600"/>
              </a:spcAft>
              <a:defRPr sz="5400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cs typeface="Arial"/>
              </a:rPr>
              <a:t>4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E0E12E1-1077-D7AA-4756-539766BBF253}"/>
              </a:ext>
            </a:extLst>
          </p:cNvPr>
          <p:cNvSpPr txBox="1"/>
          <p:nvPr/>
        </p:nvSpPr>
        <p:spPr>
          <a:xfrm>
            <a:off x="472226" y="3823847"/>
            <a:ext cx="256480" cy="55399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>
            <a:defPPr lvl="0">
              <a:defRPr lang="en-us"/>
            </a:defPPr>
            <a:lvl1pPr>
              <a:spcAft>
                <a:spcPts val="600"/>
              </a:spcAft>
              <a:defRPr sz="5400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cs typeface="Arial"/>
              </a:rPr>
              <a:t>5</a:t>
            </a:r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E2321357-6E35-3374-7FD3-2C2E598294F2}"/>
              </a:ext>
            </a:extLst>
          </p:cNvPr>
          <p:cNvSpPr txBox="1">
            <a:spLocks/>
          </p:cNvSpPr>
          <p:nvPr/>
        </p:nvSpPr>
        <p:spPr>
          <a:xfrm>
            <a:off x="1113710" y="1202067"/>
            <a:ext cx="10775390" cy="478406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342000" indent="-342000" algn="l" defTabSz="914400" rtl="0" eaLnBrk="1" latinLnBrk="0" hangingPunct="1">
              <a:lnSpc>
                <a:spcPct val="95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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22800" indent="-266400" algn="l" defTabSz="914400" rtl="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3" panose="05040102010807070707" pitchFamily="18" charset="2"/>
              <a:buChar char="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00000" indent="-27720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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166400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–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623600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–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080800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538000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2995200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452400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lvl="0" indent="0">
              <a:spcBef>
                <a:spcPts val="600"/>
              </a:spcBef>
              <a:buSzPct val="70000"/>
              <a:buFont typeface="Wingdings" panose="05000000000000000000" pitchFamily="2" charset="2"/>
              <a:buNone/>
            </a:pPr>
            <a:r>
              <a:rPr lang="en-GB" sz="1800" b="1" dirty="0"/>
              <a:t>Images </a:t>
            </a:r>
            <a:r>
              <a:rPr lang="en-GB" sz="1800" dirty="0"/>
              <a:t>generated or manipulated by/with AI are </a:t>
            </a:r>
            <a:r>
              <a:rPr lang="en-GB" sz="1800" b="1" dirty="0"/>
              <a:t>only recommended if the exclusive use is irrelevant</a:t>
            </a:r>
            <a:r>
              <a:rPr lang="en-GB" sz="1800" dirty="0"/>
              <a:t>.</a:t>
            </a:r>
          </a:p>
          <a:p>
            <a:pPr marL="0" lvl="0" indent="0">
              <a:spcBef>
                <a:spcPts val="0"/>
              </a:spcBef>
              <a:spcAft>
                <a:spcPts val="600"/>
              </a:spcAft>
              <a:buSzPct val="70000"/>
              <a:buFont typeface="Wingdings" panose="05000000000000000000" pitchFamily="2" charset="2"/>
              <a:buNone/>
            </a:pPr>
            <a:r>
              <a:rPr lang="en-GB" sz="1800" dirty="0"/>
              <a:t>Reason: there is no copyright, third parties can use the image without any legal consequences.</a:t>
            </a: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SzPct val="70000"/>
              <a:buFont typeface="Wingdings" panose="05000000000000000000" pitchFamily="2" charset="2"/>
              <a:buNone/>
            </a:pPr>
            <a:r>
              <a:rPr lang="en-GB" sz="1800" b="1" dirty="0"/>
              <a:t>Video and Audio Generation </a:t>
            </a:r>
            <a:r>
              <a:rPr lang="en-GB" sz="1800" dirty="0"/>
              <a:t>is allowed if the content is new and prompt-based.</a:t>
            </a: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SzPct val="70000"/>
              <a:buFont typeface="Wingdings" panose="05000000000000000000" pitchFamily="2" charset="2"/>
              <a:buNone/>
            </a:pPr>
            <a:r>
              <a:rPr lang="en-GB" sz="1800" b="1" dirty="0"/>
              <a:t>Videos s</a:t>
            </a:r>
            <a:r>
              <a:rPr lang="en-US" sz="1800" b="1" dirty="0" err="1"/>
              <a:t>howing</a:t>
            </a:r>
            <a:r>
              <a:rPr lang="en-US" sz="1800" b="1" dirty="0"/>
              <a:t> a person executing a simultaneous translation including lip synchronization</a:t>
            </a:r>
            <a:r>
              <a:rPr lang="de-DE" sz="1800" b="1" dirty="0"/>
              <a:t> </a:t>
            </a:r>
            <a:r>
              <a:rPr lang="en-GB" sz="1800" dirty="0"/>
              <a:t>represent a </a:t>
            </a:r>
            <a:r>
              <a:rPr lang="en-GB" sz="1800" b="1" dirty="0"/>
              <a:t>classic deep fake</a:t>
            </a:r>
            <a:r>
              <a:rPr lang="en-GB" sz="1800" dirty="0"/>
              <a:t>. These videos shall be labelled.</a:t>
            </a: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SzPct val="70000"/>
              <a:buFont typeface="Wingdings" panose="05000000000000000000" pitchFamily="2" charset="2"/>
              <a:buNone/>
            </a:pPr>
            <a:r>
              <a:rPr lang="en-US" sz="1800" b="1" dirty="0">
                <a:ea typeface="Arial" panose="020B0604020202020204" pitchFamily="34" charset="0"/>
              </a:rPr>
              <a:t>Text Translations</a:t>
            </a:r>
            <a:r>
              <a:rPr lang="en-US" sz="1800" dirty="0">
                <a:ea typeface="Arial" panose="020B0604020202020204" pitchFamily="34" charset="0"/>
              </a:rPr>
              <a:t>: Note that BASF has no rights to the translation since it is AI generated. </a:t>
            </a:r>
            <a:r>
              <a:rPr lang="en-US" sz="1800" b="1" dirty="0">
                <a:ea typeface="Arial" panose="020B0604020202020204" pitchFamily="34" charset="0"/>
              </a:rPr>
              <a:t>BASF cannot license it exclusively.</a:t>
            </a: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SzPct val="70000"/>
              <a:buFont typeface="Wingdings" panose="05000000000000000000" pitchFamily="2" charset="2"/>
              <a:buNone/>
            </a:pPr>
            <a:r>
              <a:rPr lang="en-US" sz="1800" b="1" dirty="0">
                <a:solidFill>
                  <a:srgbClr val="000000"/>
                </a:solidFill>
              </a:rPr>
              <a:t>Text Generation: </a:t>
            </a:r>
            <a:r>
              <a:rPr lang="en-US" sz="1800" b="1" dirty="0">
                <a:solidFill>
                  <a:srgbClr val="242424"/>
                </a:solidFill>
                <a:ea typeface="Times New Roman" panose="02020603050405020304" pitchFamily="18" charset="0"/>
              </a:rPr>
              <a:t>There is no copyright for the created text. </a:t>
            </a:r>
            <a:r>
              <a:rPr lang="en-US" sz="1800" dirty="0">
                <a:solidFill>
                  <a:srgbClr val="242424"/>
                </a:solidFill>
                <a:ea typeface="Times New Roman" panose="02020603050405020304" pitchFamily="18" charset="0"/>
              </a:rPr>
              <a:t>The text can be used by third parties. This is only recommended if the exclusive use of the text is irrelevant to BASF</a:t>
            </a:r>
            <a:r>
              <a:rPr lang="en-US" dirty="0">
                <a:solidFill>
                  <a:srgbClr val="242424"/>
                </a:solidFill>
                <a:ea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07000"/>
              </a:lnSpc>
              <a:spcBef>
                <a:spcPts val="600"/>
              </a:spcBef>
              <a:buNone/>
            </a:pPr>
            <a:r>
              <a:rPr lang="en-US" sz="1800" b="1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AI Voice Audio Generation</a:t>
            </a:r>
            <a:r>
              <a:rPr lang="de-DE" sz="1800" kern="100" dirty="0">
                <a:ea typeface="Arial" panose="020B0604020202020204" pitchFamily="34" charset="0"/>
              </a:rPr>
              <a:t> </a:t>
            </a:r>
            <a:r>
              <a:rPr lang="en-US" sz="1800" b="1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(e.g. talking </a:t>
            </a:r>
            <a:r>
              <a:rPr lang="en-US" sz="1800" b="1" kern="100" dirty="0">
                <a:solidFill>
                  <a:srgbClr val="000000"/>
                </a:solidFill>
                <a:ea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800" b="1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vatar)</a:t>
            </a:r>
            <a:r>
              <a:rPr lang="de-DE" sz="1800" kern="100" dirty="0">
                <a:solidFill>
                  <a:srgbClr val="000000"/>
                </a:solidFill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kern="100" dirty="0" err="1">
                <a:solidFill>
                  <a:srgbClr val="000000"/>
                </a:solidFill>
                <a:ea typeface="Arial" panose="020B0604020202020204" pitchFamily="34" charset="0"/>
                <a:cs typeface="Arial" panose="020B0604020202020204" pitchFamily="34" charset="0"/>
              </a:rPr>
              <a:t>represents</a:t>
            </a:r>
            <a:r>
              <a:rPr lang="de-DE" sz="1800" kern="100" dirty="0">
                <a:solidFill>
                  <a:srgbClr val="000000"/>
                </a:solidFill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 classic deep fake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and shall be labelled.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There is no copyright for the created avatar with voice over.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b="1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Sound/Music Generation</a:t>
            </a:r>
            <a:r>
              <a:rPr lang="de-DE" sz="1800" b="1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resp. </a:t>
            </a:r>
            <a:r>
              <a:rPr lang="en-US" sz="1800" b="1" kern="100" dirty="0">
                <a:solidFill>
                  <a:srgbClr val="000000"/>
                </a:solidFill>
                <a:ea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8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ntire Generation of a Music </a:t>
            </a:r>
            <a:r>
              <a:rPr lang="en-US" sz="1800" b="1" dirty="0">
                <a:ea typeface="Arial" panose="020B0604020202020204" pitchFamily="34" charset="0"/>
              </a:rPr>
              <a:t>P</a:t>
            </a:r>
            <a:r>
              <a:rPr lang="en-US" sz="18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iece. </a:t>
            </a:r>
            <a:r>
              <a:rPr lang="en-US" sz="18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Audio generation is allowed if the result is new and prompt-based content</a:t>
            </a:r>
            <a:r>
              <a:rPr lang="en-US" sz="1800" kern="100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No imitation of existing audio styles or audio voice of famous singers or music, etc.</a:t>
            </a:r>
            <a:endParaRPr lang="de-DE" sz="1800" kern="1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de-DE" sz="1800" kern="1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800" dirty="0">
              <a:solidFill>
                <a:srgbClr val="242424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GB" dirty="0"/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SzPct val="70000"/>
              <a:buFont typeface="Wingdings" panose="05000000000000000000" pitchFamily="2" charset="2"/>
              <a:buNone/>
            </a:pPr>
            <a:endParaRPr lang="en-GB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A7B7C77-B395-D4E7-C331-682C4DD96926}"/>
              </a:ext>
            </a:extLst>
          </p:cNvPr>
          <p:cNvSpPr txBox="1"/>
          <p:nvPr/>
        </p:nvSpPr>
        <p:spPr>
          <a:xfrm>
            <a:off x="472226" y="4542833"/>
            <a:ext cx="256480" cy="55399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>
            <a:defPPr lvl="0">
              <a:defRPr lang="de-DE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 kumimoji="0" sz="3600" b="1" i="0" u="none" strike="noStrike" cap="none" spc="0" normalizeH="0" baseline="0">
                <a:ln>
                  <a:noFill/>
                </a:ln>
                <a:solidFill>
                  <a:srgbClr val="C50022"/>
                </a:solidFill>
                <a:effectLst/>
                <a:uLnTx/>
                <a:uFillTx/>
                <a:latin typeface="Arial" panose="020B0604020202020204"/>
                <a:cs typeface="Arial"/>
              </a:defRPr>
            </a:lvl1pPr>
          </a:lstStyle>
          <a:p>
            <a:r>
              <a:rPr lang="en-us" dirty="0"/>
              <a:t>6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0D30F75-C313-615E-7779-C307D002C1CD}"/>
              </a:ext>
            </a:extLst>
          </p:cNvPr>
          <p:cNvSpPr txBox="1"/>
          <p:nvPr/>
        </p:nvSpPr>
        <p:spPr>
          <a:xfrm>
            <a:off x="472226" y="5188167"/>
            <a:ext cx="256480" cy="55399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>
            <a:defPPr lvl="0">
              <a:defRPr lang="en-us"/>
            </a:defPPr>
            <a:lvl1pPr>
              <a:spcAft>
                <a:spcPts val="600"/>
              </a:spcAft>
              <a:defRPr sz="5400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cs typeface="Arial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078676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Licht enthält.&#10;&#10;Automatisch generierte Beschreibung mit mittlerer Zuverlässigkeit">
            <a:extLst>
              <a:ext uri="{FF2B5EF4-FFF2-40B4-BE49-F238E27FC236}">
                <a16:creationId xmlns:a16="http://schemas.microsoft.com/office/drawing/2014/main" id="{9B250208-A642-72D9-0A8C-99412E5467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"/>
            <a:ext cx="12192000" cy="6857531"/>
          </a:xfrm>
          <a:prstGeom prst="rect">
            <a:avLst/>
          </a:prstGeom>
          <a:effectLst>
            <a:reflection endPos="65000" dist="50800" dir="5400000" sy="-100000" algn="bl" rotWithShape="0"/>
          </a:effectLst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306A582-9427-BCD0-6373-70C584B51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sz="9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9D06BE5A-F5A8-41BC-E646-7ACEB483ADC1}"/>
              </a:ext>
            </a:extLst>
          </p:cNvPr>
          <p:cNvGrpSpPr/>
          <p:nvPr/>
        </p:nvGrpSpPr>
        <p:grpSpPr>
          <a:xfrm>
            <a:off x="9601200" y="6091200"/>
            <a:ext cx="2592000" cy="540000"/>
            <a:chOff x="9597600" y="6091200"/>
            <a:chExt cx="2592000" cy="540000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E47D805F-E7FC-5B09-A552-5297AA21CED5}"/>
                </a:ext>
              </a:extLst>
            </p:cNvPr>
            <p:cNvSpPr/>
            <p:nvPr userDrawn="1"/>
          </p:nvSpPr>
          <p:spPr>
            <a:xfrm>
              <a:off x="9597600" y="6091200"/>
              <a:ext cx="2592000" cy="54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cs typeface="Arial"/>
              </a:endParaRPr>
            </a:p>
          </p:txBody>
        </p: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C07679CC-B418-CEED-EA72-7DEC38FF620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0800" y="6224400"/>
              <a:ext cx="808391" cy="292882"/>
            </a:xfrm>
            <a:prstGeom prst="rect">
              <a:avLst/>
            </a:prstGeom>
          </p:spPr>
        </p:pic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80881AFD-F90E-CF11-515D-3C88D995E547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406800" y="555458"/>
            <a:ext cx="10247023" cy="29731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200" b="1" i="0" kern="120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600" dirty="0">
                <a:solidFill>
                  <a:srgbClr val="FFFFFF"/>
                </a:solidFill>
                <a:ea typeface="Arial"/>
                <a:cs typeface="Arial"/>
              </a:rPr>
              <a:t>Take-aways</a:t>
            </a: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 for</a:t>
            </a:r>
            <a:endParaRPr lang="en-us" sz="6600" dirty="0">
              <a:solidFill>
                <a:srgbClr val="FFFFFF"/>
              </a:solidFill>
              <a:ea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600" dirty="0">
                <a:solidFill>
                  <a:srgbClr val="FFFFFF"/>
                </a:solidFill>
                <a:ea typeface="Arial"/>
                <a:cs typeface="Arial"/>
              </a:rPr>
              <a:t>Creators of Communication Assets</a:t>
            </a:r>
            <a:endParaRPr kumimoji="0" lang="en-us" sz="6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4266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ED10C3-F308-0C49-3650-F3FAA3CF3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Take-aways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Creators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Communication Assets</a:t>
            </a:r>
            <a:br>
              <a:rPr lang="en-GB" sz="2800" b="1" dirty="0">
                <a:solidFill>
                  <a:schemeClr val="accent1"/>
                </a:solidFill>
                <a:ea typeface="+mj-ea"/>
                <a:cs typeface="+mj-cs"/>
              </a:rPr>
            </a:br>
            <a:endParaRPr lang="en-GB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6BE7D3E-C91A-7DD6-6C57-9C7F9DAA88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800" y="1475994"/>
            <a:ext cx="11736000" cy="4950006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SzPct val="70000"/>
            </a:pPr>
            <a:r>
              <a:rPr lang="en-US" i="0" dirty="0">
                <a:solidFill>
                  <a:srgbClr val="333333"/>
                </a:solidFill>
                <a:effectLst/>
                <a:latin typeface="Helvetica Neue LT W05_45"/>
              </a:rPr>
              <a:t>Whenever you create communication assets, please consider the </a:t>
            </a:r>
            <a:r>
              <a:rPr lang="en-US" b="1" i="0" dirty="0">
                <a:solidFill>
                  <a:srgbClr val="333333"/>
                </a:solidFill>
                <a:effectLst/>
                <a:latin typeface="Helvetica Neue LT W05_45"/>
              </a:rPr>
              <a:t>three pillars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70000"/>
              <a:buNone/>
            </a:pPr>
            <a:endParaRPr lang="en-US" b="1" i="0" dirty="0">
              <a:solidFill>
                <a:srgbClr val="333333"/>
              </a:solidFill>
              <a:effectLst/>
              <a:latin typeface="Helvetica Neue LT W05_45"/>
            </a:endParaRPr>
          </a:p>
          <a:p>
            <a:pPr marL="0" indent="0">
              <a:spcBef>
                <a:spcPts val="0"/>
              </a:spcBef>
              <a:buSzPct val="70000"/>
              <a:buNone/>
            </a:pPr>
            <a:endParaRPr lang="en-US" b="1" i="0" dirty="0">
              <a:solidFill>
                <a:srgbClr val="333333"/>
              </a:solidFill>
              <a:effectLst/>
              <a:latin typeface="Helvetica Neue LT W05_45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SzPct val="70000"/>
            </a:pPr>
            <a:r>
              <a:rPr lang="en-GB" dirty="0"/>
              <a:t>Please </a:t>
            </a:r>
            <a:r>
              <a:rPr lang="en-GB" b="1" dirty="0"/>
              <a:t>inform yourself proactively</a:t>
            </a:r>
            <a:r>
              <a:rPr lang="en-GB" dirty="0"/>
              <a:t>. The </a:t>
            </a:r>
            <a:r>
              <a:rPr lang="en-GB" b="1" dirty="0"/>
              <a:t>seven use cases represent ~ 80% of current BASF cases </a:t>
            </a:r>
            <a:r>
              <a:rPr lang="en-GB" dirty="0"/>
              <a:t>giving you first guidance.</a:t>
            </a:r>
            <a:endParaRPr lang="en-US" dirty="0"/>
          </a:p>
          <a:p>
            <a:pPr>
              <a:spcBef>
                <a:spcPts val="600"/>
              </a:spcBef>
              <a:spcAft>
                <a:spcPts val="600"/>
              </a:spcAft>
              <a:buSzPct val="70000"/>
            </a:pPr>
            <a:r>
              <a:rPr lang="en-US" dirty="0"/>
              <a:t>Legal &amp; ethics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Inform yourself regularly about your regional legal framework.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/>
              <a:t>Partner early in the project with your regional legal counsel</a:t>
            </a:r>
            <a:r>
              <a:rPr lang="en-US" dirty="0"/>
              <a:t>.</a:t>
            </a:r>
          </a:p>
          <a:p>
            <a:pPr marL="355600" lvl="1" indent="273050">
              <a:spcAft>
                <a:spcPts val="600"/>
              </a:spcAft>
              <a:buNone/>
            </a:pPr>
            <a:r>
              <a:rPr lang="en-US" dirty="0"/>
              <a:t>Mindset change: “Tell me how to do it, not how not to do it.“</a:t>
            </a:r>
          </a:p>
          <a:p>
            <a:pPr marL="342000" lvl="1" indent="-342000">
              <a:spcAft>
                <a:spcPts val="1800"/>
              </a:spcAft>
              <a:buSzPct val="70000"/>
              <a:buFont typeface="Wingdings" panose="05000000000000000000" pitchFamily="2" charset="2"/>
              <a:buChar char=""/>
            </a:pPr>
            <a:r>
              <a:rPr lang="en-US" dirty="0"/>
              <a:t>Branding - </a:t>
            </a:r>
            <a:r>
              <a:rPr lang="en-US" b="1" dirty="0"/>
              <a:t>include your respective consultant</a:t>
            </a:r>
            <a:r>
              <a:rPr lang="en-US" dirty="0"/>
              <a:t>.</a:t>
            </a:r>
            <a:endParaRPr lang="en-GB" b="1" dirty="0"/>
          </a:p>
          <a:p>
            <a:pPr marL="280800" lvl="1" indent="0">
              <a:buSzPct val="70000"/>
              <a:buNone/>
            </a:pPr>
            <a:r>
              <a:rPr lang="en-GB" dirty="0"/>
              <a:t>Note: Neither Brand Consultancy nor Legal can take away the last risk from the consulted party.</a:t>
            </a:r>
          </a:p>
          <a:p>
            <a:pPr marL="280800" lvl="1" indent="0">
              <a:spcAft>
                <a:spcPts val="600"/>
              </a:spcAft>
              <a:buSzPct val="70000"/>
              <a:buNone/>
            </a:pPr>
            <a:r>
              <a:rPr lang="en-GB" dirty="0"/>
              <a:t>The consulted party must decide for itself and bear the full responsibility.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4DC9806-7B05-547B-64B3-7F8162D4F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en-GB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C7DDC5E-CA36-7E0D-FCE0-3315AD9BB289}"/>
              </a:ext>
            </a:extLst>
          </p:cNvPr>
          <p:cNvSpPr/>
          <p:nvPr/>
        </p:nvSpPr>
        <p:spPr>
          <a:xfrm>
            <a:off x="567553" y="1922793"/>
            <a:ext cx="1497100" cy="4276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/>
              <a:t>Legal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7CB57D1-B421-7D9D-3891-45238AD05DCB}"/>
              </a:ext>
            </a:extLst>
          </p:cNvPr>
          <p:cNvSpPr/>
          <p:nvPr/>
        </p:nvSpPr>
        <p:spPr>
          <a:xfrm>
            <a:off x="2253229" y="1922793"/>
            <a:ext cx="1497100" cy="4276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 err="1"/>
              <a:t>Ethics</a:t>
            </a:r>
            <a:endParaRPr lang="de-DE" sz="1600" b="1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37AC1D2-74BE-C6AA-A22D-801E79BAA26D}"/>
              </a:ext>
            </a:extLst>
          </p:cNvPr>
          <p:cNvSpPr/>
          <p:nvPr/>
        </p:nvSpPr>
        <p:spPr>
          <a:xfrm>
            <a:off x="3925238" y="1922793"/>
            <a:ext cx="1497100" cy="4276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/>
              <a:t>Branding</a:t>
            </a:r>
          </a:p>
        </p:txBody>
      </p:sp>
    </p:spTree>
    <p:extLst>
      <p:ext uri="{BB962C8B-B14F-4D97-AF65-F5344CB8AC3E}">
        <p14:creationId xmlns:p14="http://schemas.microsoft.com/office/powerpoint/2010/main" val="3402366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02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E6C96F-AFFD-4062-17A2-88F04D51D9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Licht enthält.&#10;&#10;Automatisch generierte Beschreibung mit mittlerer Zuverlässigkeit">
            <a:extLst>
              <a:ext uri="{FF2B5EF4-FFF2-40B4-BE49-F238E27FC236}">
                <a16:creationId xmlns:a16="http://schemas.microsoft.com/office/drawing/2014/main" id="{5E77B3F6-23B2-337B-CD50-644C1786B9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"/>
            <a:ext cx="12192000" cy="6857531"/>
          </a:xfrm>
          <a:prstGeom prst="rect">
            <a:avLst/>
          </a:prstGeom>
          <a:effectLst>
            <a:reflection endPos="65000" dist="50800" dir="5400000" sy="-100000" algn="bl" rotWithShape="0"/>
          </a:effectLst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BF0BA87-6E32-CEAE-CB17-91E186221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sz="9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CC4E3DF5-6714-272F-85B3-868308B7A006}"/>
              </a:ext>
            </a:extLst>
          </p:cNvPr>
          <p:cNvGrpSpPr/>
          <p:nvPr/>
        </p:nvGrpSpPr>
        <p:grpSpPr>
          <a:xfrm>
            <a:off x="9601200" y="6091200"/>
            <a:ext cx="2592000" cy="540000"/>
            <a:chOff x="9597600" y="6091200"/>
            <a:chExt cx="2592000" cy="540000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447A6A83-D6E7-7A36-0DE5-C46CE4B10942}"/>
                </a:ext>
              </a:extLst>
            </p:cNvPr>
            <p:cNvSpPr/>
            <p:nvPr userDrawn="1"/>
          </p:nvSpPr>
          <p:spPr>
            <a:xfrm>
              <a:off x="9597600" y="6091200"/>
              <a:ext cx="2592000" cy="54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cs typeface="Arial"/>
              </a:endParaRPr>
            </a:p>
          </p:txBody>
        </p: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66C7D52C-040C-A574-6F06-691CBEDB26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0800" y="6224400"/>
              <a:ext cx="808391" cy="292882"/>
            </a:xfrm>
            <a:prstGeom prst="rect">
              <a:avLst/>
            </a:prstGeom>
          </p:spPr>
        </p:pic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88E4D42D-C61E-136D-1FEA-77EE1A0E93E9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586800" y="680644"/>
            <a:ext cx="8295094" cy="91409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200" b="1" i="0" kern="120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Why, What and How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2934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A59118-D04F-AFB5-1089-6849A6B8A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800" y="165449"/>
            <a:ext cx="3239379" cy="1477926"/>
          </a:xfrm>
        </p:spPr>
        <p:txBody>
          <a:bodyPr/>
          <a:lstStyle/>
          <a:p>
            <a:r>
              <a:rPr lang="en-GB" sz="7200" dirty="0"/>
              <a:t>WHY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6292CB-B7E1-8AB9-BFB1-8F20CD37E5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09823" y="1965579"/>
            <a:ext cx="9739424" cy="2340607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dirty="0"/>
              <a:t>Artificial Intelligence  is a </a:t>
            </a:r>
            <a:r>
              <a:rPr lang="en-US" b="1" dirty="0"/>
              <a:t>key measure </a:t>
            </a:r>
            <a:r>
              <a:rPr lang="en-US" dirty="0"/>
              <a:t>of the </a:t>
            </a:r>
            <a:r>
              <a:rPr lang="en-US" b="1" dirty="0"/>
              <a:t>strategic lever "Accelerate" in the BASF strategy</a:t>
            </a:r>
            <a:r>
              <a:rPr lang="en-US" dirty="0"/>
              <a:t>. Besides, the use of AI in our professional life is now a matter of course: it allows us an </a:t>
            </a:r>
            <a:r>
              <a:rPr lang="en-US" b="1" dirty="0"/>
              <a:t>easier and more efficient way of working </a:t>
            </a:r>
            <a:r>
              <a:rPr lang="en-US" dirty="0"/>
              <a:t>resulting best case in an augmentation of our communication. </a:t>
            </a:r>
          </a:p>
          <a:p>
            <a:pPr marL="0" indent="0">
              <a:buNone/>
            </a:pPr>
            <a:r>
              <a:rPr lang="en-US" dirty="0"/>
              <a:t>In contrast, there is the </a:t>
            </a:r>
            <a:r>
              <a:rPr lang="en-US" b="1" dirty="0"/>
              <a:t>danger of misusing AI tools </a:t>
            </a:r>
            <a:r>
              <a:rPr lang="en-US" dirty="0"/>
              <a:t>with the goal to manipulate the public and to cause harm.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2EA9A36-9522-517C-C84F-B0B1C7BC3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en-GB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95A6383-A3D9-F325-EA72-1FE7700FF0AA}"/>
              </a:ext>
            </a:extLst>
          </p:cNvPr>
          <p:cNvSpPr txBox="1"/>
          <p:nvPr/>
        </p:nvSpPr>
        <p:spPr>
          <a:xfrm>
            <a:off x="673746" y="1829843"/>
            <a:ext cx="384721" cy="830997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EA8EE7D-CBDE-455D-412E-18C4541C4636}"/>
              </a:ext>
            </a:extLst>
          </p:cNvPr>
          <p:cNvSpPr txBox="1"/>
          <p:nvPr/>
        </p:nvSpPr>
        <p:spPr>
          <a:xfrm>
            <a:off x="681138" y="3341528"/>
            <a:ext cx="384721" cy="830997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>
            <a:defPPr lvl="0">
              <a:defRPr lang="en-us"/>
            </a:defPPr>
            <a:lvl1pPr>
              <a:spcAft>
                <a:spcPts val="600"/>
              </a:spcAft>
              <a:defRPr sz="5400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cs typeface="Arial"/>
              </a:rPr>
              <a:t>2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6A14715C-FE2B-FBC2-36D0-DBD13FA9DFDC}"/>
              </a:ext>
            </a:extLst>
          </p:cNvPr>
          <p:cNvSpPr txBox="1">
            <a:spLocks/>
          </p:cNvSpPr>
          <p:nvPr/>
        </p:nvSpPr>
        <p:spPr>
          <a:xfrm>
            <a:off x="681138" y="4713451"/>
            <a:ext cx="10855188" cy="100686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342000" indent="-342000" algn="l" defTabSz="914400" rtl="0" eaLnBrk="1" latinLnBrk="0" hangingPunct="1">
              <a:lnSpc>
                <a:spcPct val="95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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22800" indent="-266400" algn="l" defTabSz="914400" rtl="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3" panose="05040102010807070707" pitchFamily="18" charset="2"/>
              <a:buChar char="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00000" indent="-27720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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166400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–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623600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–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080800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538000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2995200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452400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lvl="0" indent="0">
              <a:buFont typeface="Wingdings" panose="05000000000000000000" pitchFamily="2" charset="2"/>
              <a:buNone/>
            </a:pPr>
            <a:r>
              <a:rPr lang="en-US" dirty="0"/>
              <a:t>Thus, the "what" and "how" needs to be clarified and constantly adapted to currently fast-moving developments. To maximize the benefits of AI, mitigate risks and prevent potential disadvantages, </a:t>
            </a:r>
            <a:r>
              <a:rPr lang="en-US" b="1" dirty="0"/>
              <a:t>legal, ethical and branding aspects must be considered</a:t>
            </a:r>
            <a:r>
              <a:rPr lang="en-US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697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A59118-D04F-AFB5-1089-6849A6B8A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456" y="165449"/>
            <a:ext cx="4472791" cy="1477926"/>
          </a:xfrm>
        </p:spPr>
        <p:txBody>
          <a:bodyPr/>
          <a:lstStyle/>
          <a:p>
            <a:r>
              <a:rPr lang="en-GB" sz="7200" dirty="0"/>
              <a:t>WHAT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6292CB-B7E1-8AB9-BFB1-8F20CD37E5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5656" y="1540267"/>
            <a:ext cx="11002693" cy="3906012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b="1" dirty="0">
                <a:solidFill>
                  <a:schemeClr val="tx2"/>
                </a:solidFill>
              </a:rPr>
              <a:t>    </a:t>
            </a:r>
            <a:r>
              <a:rPr lang="en-US" b="1" dirty="0">
                <a:solidFill>
                  <a:schemeClr val="accent1"/>
                </a:solidFill>
              </a:rPr>
              <a:t>Evaluation of Artificial Intelligence Tools @ BASF</a:t>
            </a:r>
            <a:endParaRPr lang="en-GB" b="1" dirty="0">
              <a:solidFill>
                <a:schemeClr val="accent1"/>
              </a:solidFill>
            </a:endParaRPr>
          </a:p>
          <a:p>
            <a:pPr marL="280800" lvl="1" indent="0">
              <a:spcAft>
                <a:spcPts val="1800"/>
              </a:spcAft>
              <a:buNone/>
            </a:pPr>
            <a:r>
              <a:rPr lang="en-US" dirty="0"/>
              <a:t>There are continuously a </a:t>
            </a:r>
            <a:r>
              <a:rPr lang="en-US" b="1" dirty="0"/>
              <a:t>variety of AI tools tested and evaluated</a:t>
            </a:r>
            <a:r>
              <a:rPr lang="en-US" dirty="0"/>
              <a:t>. The goal is to provide the community with a recommendation of AI tools.</a:t>
            </a:r>
          </a:p>
          <a:p>
            <a:pPr marL="280800" lvl="1" indent="0">
              <a:spcAft>
                <a:spcPts val="1200"/>
              </a:spcAft>
              <a:buNone/>
            </a:pPr>
            <a:endParaRPr lang="en-US" dirty="0"/>
          </a:p>
          <a:p>
            <a:pPr marL="280800" lvl="1" indent="0">
              <a:buNone/>
            </a:pPr>
            <a:r>
              <a:rPr lang="en-US" b="1" dirty="0"/>
              <a:t>Important: Always familiarize yourself with the terms and use and data protection of third party applications before sharing any (internal) information. As a rule of thumb, don’t share any internal information or higher with external providers unless there is an existing agreement between the provider and BASF.</a:t>
            </a:r>
            <a:endParaRPr lang="de-DE" b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2EA9A36-9522-517C-C84F-B0B1C7BC3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en-GB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D46BC51-AA6C-8A77-BD07-472EB3C50C31}"/>
              </a:ext>
            </a:extLst>
          </p:cNvPr>
          <p:cNvSpPr txBox="1"/>
          <p:nvPr/>
        </p:nvSpPr>
        <p:spPr>
          <a:xfrm>
            <a:off x="469547" y="1430724"/>
            <a:ext cx="285335" cy="615553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/>
                <a:cs typeface="Arial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29976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A59118-D04F-AFB5-1089-6849A6B8A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456" y="165449"/>
            <a:ext cx="2993555" cy="1034689"/>
          </a:xfrm>
        </p:spPr>
        <p:txBody>
          <a:bodyPr/>
          <a:lstStyle/>
          <a:p>
            <a:r>
              <a:rPr lang="en-GB" sz="7200" dirty="0"/>
              <a:t>WHAT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2EA9A36-9522-517C-C84F-B0B1C7BC3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en-GB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680492F-CE28-1C81-EF32-8E6036D6B8F2}"/>
              </a:ext>
            </a:extLst>
          </p:cNvPr>
          <p:cNvSpPr/>
          <p:nvPr/>
        </p:nvSpPr>
        <p:spPr>
          <a:xfrm>
            <a:off x="1052622" y="3055376"/>
            <a:ext cx="3072811" cy="4552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/>
              <a:t>Legal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DCC06AB-4D20-F7E6-63C4-8217A4FBDB8A}"/>
              </a:ext>
            </a:extLst>
          </p:cNvPr>
          <p:cNvSpPr/>
          <p:nvPr/>
        </p:nvSpPr>
        <p:spPr>
          <a:xfrm>
            <a:off x="4655289" y="3055372"/>
            <a:ext cx="3072810" cy="4552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err="1"/>
              <a:t>Ethics</a:t>
            </a:r>
            <a:endParaRPr lang="de-DE" sz="2000" b="1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CAAF00F-60A3-EC75-9D8A-CE35E05DB1D6}"/>
              </a:ext>
            </a:extLst>
          </p:cNvPr>
          <p:cNvSpPr/>
          <p:nvPr/>
        </p:nvSpPr>
        <p:spPr>
          <a:xfrm>
            <a:off x="8272124" y="3055372"/>
            <a:ext cx="3025037" cy="4552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/>
              <a:t>Branding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E53CD9D-BA75-F137-7797-D4A0381F6A83}"/>
              </a:ext>
            </a:extLst>
          </p:cNvPr>
          <p:cNvSpPr txBox="1"/>
          <p:nvPr/>
        </p:nvSpPr>
        <p:spPr>
          <a:xfrm>
            <a:off x="1052623" y="3665263"/>
            <a:ext cx="2881424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§"/>
            </a:pPr>
            <a:r>
              <a:rPr lang="en-US" sz="1200" dirty="0"/>
              <a:t>AI Act, art. 50, version 13.03.2024</a:t>
            </a:r>
          </a:p>
          <a:p>
            <a:pPr marL="180975" indent="-180975">
              <a:buFont typeface="Wingdings" panose="05000000000000000000" pitchFamily="2" charset="2"/>
              <a:buChar char="§"/>
            </a:pPr>
            <a:r>
              <a:rPr lang="de-DE" sz="1200" dirty="0"/>
              <a:t>Binding </a:t>
            </a:r>
            <a:r>
              <a:rPr lang="de-DE" sz="1200" dirty="0" err="1"/>
              <a:t>document</a:t>
            </a:r>
            <a:r>
              <a:rPr lang="de-DE" sz="1200" dirty="0"/>
              <a:t> "AI in Communication </a:t>
            </a:r>
            <a:r>
              <a:rPr lang="de-DE" sz="1200" dirty="0" err="1"/>
              <a:t>Contexts</a:t>
            </a:r>
            <a:r>
              <a:rPr lang="de-DE" sz="1200" dirty="0"/>
              <a:t>"</a:t>
            </a:r>
            <a:endParaRPr lang="en-US" sz="1200" dirty="0"/>
          </a:p>
          <a:p>
            <a:pPr marL="180975" indent="-180975">
              <a:buFont typeface="Wingdings" panose="05000000000000000000" pitchFamily="2" charset="2"/>
              <a:buChar char="§"/>
            </a:pPr>
            <a:r>
              <a:rPr lang="en-US" sz="1200" b="1" dirty="0"/>
              <a:t>Necessity of labeling</a:t>
            </a:r>
          </a:p>
          <a:p>
            <a:pPr indent="180975"/>
            <a:r>
              <a:rPr lang="en-US" sz="1200" dirty="0"/>
              <a:t>1) deep fakes**</a:t>
            </a:r>
          </a:p>
          <a:p>
            <a:pPr marL="180975"/>
            <a:r>
              <a:rPr lang="en-US" sz="1200" dirty="0"/>
              <a:t>2) text published with the purpose of informing the public on matters of public interest</a:t>
            </a:r>
          </a:p>
          <a:p>
            <a:pPr marL="180975" indent="-180975">
              <a:buFont typeface="Wingdings" panose="05000000000000000000" pitchFamily="2" charset="2"/>
              <a:buChar char="§"/>
            </a:pPr>
            <a:r>
              <a:rPr lang="en-US" sz="1200" dirty="0"/>
              <a:t>standardized identifier in the filename </a:t>
            </a:r>
            <a:r>
              <a:rPr lang="en-US" sz="1200" b="1" dirty="0"/>
              <a:t>"_aga-YY-MM-DD</a:t>
            </a:r>
            <a:r>
              <a:rPr lang="en-US" sz="1200" dirty="0"/>
              <a:t>“ *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801C1F8-F810-E613-E55F-3E4DE8ED3210}"/>
              </a:ext>
            </a:extLst>
          </p:cNvPr>
          <p:cNvSpPr txBox="1"/>
          <p:nvPr/>
        </p:nvSpPr>
        <p:spPr>
          <a:xfrm>
            <a:off x="4655289" y="3665263"/>
            <a:ext cx="2881424" cy="20313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975" indent="-180975">
              <a:buFont typeface="Wingdings" panose="05000000000000000000" pitchFamily="2" charset="2"/>
              <a:buChar char="§"/>
            </a:pPr>
            <a:r>
              <a:rPr lang="en-US" sz="1200" dirty="0"/>
              <a:t>Ethical considerations are part of current laws such as the AI Act and local legislation. BASF must </a:t>
            </a:r>
            <a:r>
              <a:rPr lang="en-US" sz="1200" b="1" dirty="0"/>
              <a:t>ensure compliance </a:t>
            </a:r>
            <a:r>
              <a:rPr lang="en-US" sz="1200" dirty="0"/>
              <a:t>with them.</a:t>
            </a:r>
          </a:p>
          <a:p>
            <a:pPr marL="180975" indent="-180975">
              <a:buFont typeface="Wingdings" panose="05000000000000000000" pitchFamily="2" charset="2"/>
              <a:buChar char="§"/>
            </a:pPr>
            <a:r>
              <a:rPr lang="en-US" sz="1200" dirty="0"/>
              <a:t>In particular, the following aspects must be fulfilled:</a:t>
            </a:r>
          </a:p>
          <a:p>
            <a:pPr marL="180975" lvl="1"/>
            <a:r>
              <a:rPr lang="en-US" sz="1200" dirty="0"/>
              <a:t>1) The use of AI tools </a:t>
            </a:r>
            <a:r>
              <a:rPr lang="en-US" sz="1200" b="1" dirty="0"/>
              <a:t>shall not harm human beings</a:t>
            </a:r>
            <a:r>
              <a:rPr lang="en-US" sz="1200" dirty="0"/>
              <a:t> and must preserve human autonomy.</a:t>
            </a:r>
          </a:p>
          <a:p>
            <a:pPr marL="180975" lvl="1"/>
            <a:r>
              <a:rPr lang="en-US" sz="1200" dirty="0"/>
              <a:t>2) The use of AI must be </a:t>
            </a:r>
            <a:r>
              <a:rPr lang="en-US" sz="1200" b="1" dirty="0"/>
              <a:t>fair, transparent and explicable.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9F90BA4-4BD9-5F1D-7E01-D1B6DA9DA193}"/>
              </a:ext>
            </a:extLst>
          </p:cNvPr>
          <p:cNvSpPr txBox="1"/>
          <p:nvPr/>
        </p:nvSpPr>
        <p:spPr>
          <a:xfrm>
            <a:off x="8273377" y="3665263"/>
            <a:ext cx="2881424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/>
              <a:t>The product/asset/content owner must make sure that communication assets such as text, visuals, audio and videos </a:t>
            </a:r>
            <a:r>
              <a:rPr lang="en-US" sz="1200" b="1" dirty="0"/>
              <a:t>are compliant with the branding guidelines </a:t>
            </a:r>
            <a:r>
              <a:rPr lang="en-US" sz="1200" dirty="0"/>
              <a:t>representing its DNA.</a:t>
            </a:r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9A199CDA-8F91-08A8-65DD-BB34AC13CCF0}"/>
              </a:ext>
            </a:extLst>
          </p:cNvPr>
          <p:cNvSpPr txBox="1">
            <a:spLocks/>
          </p:cNvSpPr>
          <p:nvPr/>
        </p:nvSpPr>
        <p:spPr>
          <a:xfrm>
            <a:off x="829662" y="1574088"/>
            <a:ext cx="10467500" cy="191398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342000" indent="-342000" algn="l" defTabSz="914400" rtl="0" eaLnBrk="1" latinLnBrk="0" hangingPunct="1">
              <a:lnSpc>
                <a:spcPct val="95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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22800" indent="-266400" algn="l" defTabSz="914400" rtl="0" eaLnBrk="1" latinLnBrk="0" hangingPunct="1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3" panose="05040102010807070707" pitchFamily="18" charset="2"/>
              <a:buChar char="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00000" indent="-27720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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166400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–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623600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–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080800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538000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2995200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452400" indent="-266400" algn="l" defTabSz="914400" rtl="0" eaLnBrk="1" latinLnBrk="0" hangingPunct="1">
              <a:lnSpc>
                <a:spcPct val="95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 sz="2000" b="0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280800" lvl="1" indent="0">
              <a:buFont typeface="Wingdings 3" panose="05040102010807070707" pitchFamily="18" charset="2"/>
              <a:buNone/>
            </a:pPr>
            <a:r>
              <a:rPr lang="en-US" sz="1800" b="1" dirty="0">
                <a:solidFill>
                  <a:schemeClr val="accent1"/>
                </a:solidFill>
              </a:rPr>
              <a:t>AI Governance - The Three Pillar Concept</a:t>
            </a:r>
          </a:p>
          <a:p>
            <a:pPr marL="280800" lvl="1" indent="0">
              <a:buFont typeface="Wingdings 3" panose="05040102010807070707" pitchFamily="18" charset="2"/>
              <a:buNone/>
            </a:pPr>
            <a:r>
              <a:rPr lang="en-US" sz="1800" dirty="0"/>
              <a:t>Next to the tools, we must have a closer look to content being created by and/or with the support of AI. For the safe and compliant use of AI tools and its content creation, we developed a guiding framework based on three pillars </a:t>
            </a:r>
            <a:r>
              <a:rPr lang="en-US" sz="1800" b="1" dirty="0"/>
              <a:t>Legal</a:t>
            </a:r>
            <a:r>
              <a:rPr lang="en-US" sz="1800" dirty="0"/>
              <a:t>, </a:t>
            </a:r>
            <a:r>
              <a:rPr lang="en-US" sz="1800" b="1" dirty="0"/>
              <a:t>Ethics </a:t>
            </a:r>
            <a:r>
              <a:rPr lang="en-US" sz="1800" dirty="0"/>
              <a:t>and </a:t>
            </a:r>
            <a:r>
              <a:rPr lang="en-US" sz="1800" b="1" dirty="0"/>
              <a:t>Branding.</a:t>
            </a:r>
            <a:endParaRPr lang="en-GB" sz="1800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F7E4386-414D-F219-C406-1F9A0416F78C}"/>
              </a:ext>
            </a:extLst>
          </p:cNvPr>
          <p:cNvSpPr txBox="1"/>
          <p:nvPr/>
        </p:nvSpPr>
        <p:spPr>
          <a:xfrm>
            <a:off x="507118" y="1467545"/>
            <a:ext cx="285335" cy="615553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>
            <a:defPPr lvl="0">
              <a:defRPr lang="en-us"/>
            </a:defPPr>
            <a:lvl1pPr>
              <a:spcAft>
                <a:spcPts val="600"/>
              </a:spcAft>
              <a:defRPr sz="5400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cs typeface="Arial"/>
              </a:rPr>
              <a:t>2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F5463A3-F54D-55FD-BBF5-9EFAF37CDCCC}"/>
              </a:ext>
            </a:extLst>
          </p:cNvPr>
          <p:cNvSpPr txBox="1"/>
          <p:nvPr/>
        </p:nvSpPr>
        <p:spPr>
          <a:xfrm>
            <a:off x="1052622" y="6488212"/>
            <a:ext cx="188192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/>
              <a:t>*</a:t>
            </a:r>
            <a:r>
              <a:rPr lang="de-DE" sz="1000" dirty="0" err="1"/>
              <a:t>aga</a:t>
            </a:r>
            <a:r>
              <a:rPr lang="de-DE" sz="1000" dirty="0"/>
              <a:t> = </a:t>
            </a:r>
            <a:r>
              <a:rPr lang="de-DE" sz="1000" dirty="0" err="1"/>
              <a:t>artificially</a:t>
            </a:r>
            <a:r>
              <a:rPr lang="de-DE" sz="1000" dirty="0"/>
              <a:t> </a:t>
            </a:r>
            <a:r>
              <a:rPr lang="de-DE" sz="1000" dirty="0" err="1"/>
              <a:t>generated</a:t>
            </a:r>
            <a:r>
              <a:rPr lang="de-DE" sz="1000" dirty="0"/>
              <a:t> </a:t>
            </a:r>
            <a:r>
              <a:rPr lang="de-DE" sz="1000" dirty="0" err="1"/>
              <a:t>asset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4237646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A59118-D04F-AFB5-1089-6849A6B8A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456" y="165449"/>
            <a:ext cx="4472791" cy="1477926"/>
          </a:xfrm>
        </p:spPr>
        <p:txBody>
          <a:bodyPr/>
          <a:lstStyle/>
          <a:p>
            <a:r>
              <a:rPr lang="en-GB" sz="7200" dirty="0"/>
              <a:t>HOW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6292CB-B7E1-8AB9-BFB1-8F20CD37E5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0470" y="1749679"/>
            <a:ext cx="11194074" cy="3906012"/>
          </a:xfrm>
        </p:spPr>
        <p:txBody>
          <a:bodyPr/>
          <a:lstStyle/>
          <a:p>
            <a:pPr marL="0" lvl="1" indent="0">
              <a:spcBef>
                <a:spcPts val="1800"/>
              </a:spcBef>
              <a:spcAft>
                <a:spcPts val="1200"/>
              </a:spcAft>
              <a:buNone/>
            </a:pPr>
            <a:r>
              <a:rPr lang="en-US" b="1" dirty="0">
                <a:solidFill>
                  <a:schemeClr val="accent1"/>
                </a:solidFill>
              </a:rPr>
              <a:t>How to design AI-generated assets to strengthen the BASF brand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continuously changing AI environment and an </a:t>
            </a:r>
            <a:r>
              <a:rPr lang="en-US" b="1" dirty="0"/>
              <a:t>untransparent, complex legal situation</a:t>
            </a:r>
            <a:r>
              <a:rPr lang="en-US" dirty="0"/>
              <a:t>, carry a potential risk that the BASF brand is harmed.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Two topics need to be evaluated regularly:</a:t>
            </a:r>
            <a:endParaRPr lang="en-GB" dirty="0"/>
          </a:p>
          <a:p>
            <a:pPr marL="813600" lvl="1" indent="-457200">
              <a:buFont typeface="+mj-lt"/>
              <a:buAutoNum type="arabicPeriod"/>
            </a:pPr>
            <a:r>
              <a:rPr lang="en-US" dirty="0"/>
              <a:t>As </a:t>
            </a:r>
            <a:r>
              <a:rPr lang="en-US" b="1" dirty="0"/>
              <a:t>intellectual property is ignored</a:t>
            </a:r>
            <a:r>
              <a:rPr lang="en-US" dirty="0"/>
              <a:t>, there are an increasing number of legal cases where AI providers are sued (e.g. OpenAI).</a:t>
            </a:r>
          </a:p>
          <a:p>
            <a:pPr marL="813600" lvl="1" indent="-457200">
              <a:buFont typeface="+mj-lt"/>
              <a:buAutoNum type="arabicPeriod"/>
            </a:pPr>
            <a:r>
              <a:rPr lang="en-US" dirty="0"/>
              <a:t>Communication </a:t>
            </a:r>
            <a:r>
              <a:rPr lang="en-US" b="1" dirty="0"/>
              <a:t>material generated by AI can’t be copyrighted at the moment, </a:t>
            </a:r>
            <a:r>
              <a:rPr lang="en-US" dirty="0"/>
              <a:t>offering third parties the possibility to use it without legal consequences. </a:t>
            </a:r>
          </a:p>
          <a:p>
            <a:pPr marL="0" indent="0">
              <a:buNone/>
            </a:pPr>
            <a:r>
              <a:rPr lang="en-US" dirty="0"/>
              <a:t>Due to the above mentioned cases, we recommend evaluating generated assets carefully</a:t>
            </a:r>
            <a:r>
              <a:rPr lang="en-GB" dirty="0"/>
              <a:t>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2EA9A36-9522-517C-C84F-B0B1C7BC3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en-GB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3665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A59118-D04F-AFB5-1089-6849A6B8A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456" y="165449"/>
            <a:ext cx="4472791" cy="1477926"/>
          </a:xfrm>
        </p:spPr>
        <p:txBody>
          <a:bodyPr/>
          <a:lstStyle/>
          <a:p>
            <a:r>
              <a:rPr lang="en-GB" sz="7200" dirty="0"/>
              <a:t>HOW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6292CB-B7E1-8AB9-BFB1-8F20CD37E5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0470" y="1749679"/>
            <a:ext cx="11194074" cy="4219042"/>
          </a:xfrm>
        </p:spPr>
        <p:txBody>
          <a:bodyPr/>
          <a:lstStyle/>
          <a:p>
            <a:pPr marL="0" lvl="1" indent="0">
              <a:spcBef>
                <a:spcPts val="1800"/>
              </a:spcBef>
              <a:spcAft>
                <a:spcPts val="1200"/>
              </a:spcAft>
              <a:buNone/>
            </a:pPr>
            <a:r>
              <a:rPr lang="en-US" b="1" dirty="0">
                <a:solidFill>
                  <a:schemeClr val="accent1"/>
                </a:solidFill>
              </a:rPr>
              <a:t>How to design AI-generated assets in communication to strengthen the BASF brand</a:t>
            </a:r>
          </a:p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>
                <a:solidFill>
                  <a:schemeClr val="accent1"/>
                </a:solidFill>
              </a:rPr>
              <a:t>1. Filing of assets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/>
              <a:t>In general, assets generated with/by AI must contain a </a:t>
            </a:r>
            <a:r>
              <a:rPr lang="en-US" b="1" dirty="0"/>
              <a:t>label in the file name </a:t>
            </a:r>
            <a:r>
              <a:rPr lang="en-US" dirty="0"/>
              <a:t>according to the following standard: _</a:t>
            </a:r>
            <a:r>
              <a:rPr lang="en-US" b="1" dirty="0"/>
              <a:t>aga-YY-MM-DD</a:t>
            </a:r>
            <a:r>
              <a:rPr lang="en-US" dirty="0"/>
              <a:t>.</a:t>
            </a:r>
          </a:p>
          <a:p>
            <a:pPr marL="0" lvl="1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b="1" dirty="0">
                <a:solidFill>
                  <a:schemeClr val="accent1"/>
                </a:solidFill>
              </a:rPr>
              <a:t>2. Usage of assets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/>
              <a:t>When embedding an AI-generated asset, </a:t>
            </a:r>
            <a:r>
              <a:rPr lang="en-US" b="1" dirty="0"/>
              <a:t>for the moment, its origin does not have to be indicated</a:t>
            </a:r>
            <a:r>
              <a:rPr lang="en-US" dirty="0"/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/>
              <a:t>Exception: a visible labeling on the asset itself is necessary </a:t>
            </a:r>
            <a:r>
              <a:rPr lang="en-US" dirty="0"/>
              <a:t>if communication is</a:t>
            </a:r>
          </a:p>
          <a:p>
            <a:pPr marL="619200" lvl="2" indent="-342000">
              <a:buFont typeface="Wingdings" panose="05000000000000000000" pitchFamily="2" charset="2"/>
              <a:buChar char="§"/>
            </a:pPr>
            <a:r>
              <a:rPr lang="en-US" dirty="0"/>
              <a:t>published with the purpose of informing the public on matters of public interest or</a:t>
            </a:r>
          </a:p>
          <a:p>
            <a:pPr marL="619200" lvl="2" indent="-342000">
              <a:buFont typeface="Wingdings" panose="05000000000000000000" pitchFamily="2" charset="2"/>
              <a:buChar char="§"/>
            </a:pPr>
            <a:r>
              <a:rPr lang="en-US" dirty="0"/>
              <a:t>a deep fake (see BASF use cases </a:t>
            </a:r>
            <a:r>
              <a:rPr lang="de-DE" dirty="0">
                <a:hlinkClick r:id="rId3"/>
              </a:rPr>
              <a:t>AI in Brand Management</a:t>
            </a:r>
            <a:r>
              <a:rPr lang="en-US" dirty="0"/>
              <a:t>).</a:t>
            </a:r>
          </a:p>
          <a:p>
            <a:pPr marL="342000" lvl="2" indent="-3420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/>
              <a:t>The legal risk can be minimized by using visual content generated/manipulated by AI for internal purposes only.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2EA9A36-9522-517C-C84F-B0B1C7BC3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en-GB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8768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81E141-EC70-3BBB-A4C1-3F75020E14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Licht enthält.&#10;&#10;Automatisch generierte Beschreibung mit mittlerer Zuverlässigkeit">
            <a:extLst>
              <a:ext uri="{FF2B5EF4-FFF2-40B4-BE49-F238E27FC236}">
                <a16:creationId xmlns:a16="http://schemas.microsoft.com/office/drawing/2014/main" id="{069305D8-28F7-81F1-8CC9-548E5160BF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"/>
            <a:ext cx="12192000" cy="6857531"/>
          </a:xfrm>
          <a:prstGeom prst="rect">
            <a:avLst/>
          </a:prstGeom>
          <a:effectLst>
            <a:reflection endPos="65000" dist="50800" dir="5400000" sy="-100000" algn="bl" rotWithShape="0"/>
          </a:effectLst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F7954D4-A083-C086-9B70-F9011EC6E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sz="9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53661118-3D3D-AF1D-08E9-D201A2FE7A47}"/>
              </a:ext>
            </a:extLst>
          </p:cNvPr>
          <p:cNvGrpSpPr/>
          <p:nvPr/>
        </p:nvGrpSpPr>
        <p:grpSpPr>
          <a:xfrm>
            <a:off x="9601200" y="6091200"/>
            <a:ext cx="2592000" cy="540000"/>
            <a:chOff x="9597600" y="6091200"/>
            <a:chExt cx="2592000" cy="540000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6BB3C55A-891C-0301-0454-D4EC2A450BD0}"/>
                </a:ext>
              </a:extLst>
            </p:cNvPr>
            <p:cNvSpPr/>
            <p:nvPr userDrawn="1"/>
          </p:nvSpPr>
          <p:spPr>
            <a:xfrm>
              <a:off x="9597600" y="6091200"/>
              <a:ext cx="2592000" cy="54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cs typeface="Arial"/>
              </a:endParaRPr>
            </a:p>
          </p:txBody>
        </p: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9B00BF1B-22E0-5BF4-E8A6-B29B07A211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0800" y="6224400"/>
              <a:ext cx="808391" cy="292882"/>
            </a:xfrm>
            <a:prstGeom prst="rect">
              <a:avLst/>
            </a:prstGeom>
          </p:spPr>
        </p:pic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E7AEE86C-4CB5-C45A-EFC5-BC7F49C49835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586799" y="680644"/>
            <a:ext cx="9609823" cy="335784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3200" b="1" i="0" kern="120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3000"/>
              </a:spcAft>
              <a:buClrTx/>
              <a:buSzTx/>
              <a:buFontTx/>
              <a:buNone/>
              <a:tabLst/>
              <a:defRPr/>
            </a:pPr>
            <a:r>
              <a:rPr lang="en-us" sz="6600" dirty="0">
                <a:solidFill>
                  <a:srgbClr val="FFFFFF"/>
                </a:solidFill>
                <a:ea typeface="Arial"/>
                <a:cs typeface="Arial"/>
              </a:rPr>
              <a:t>Brand Portal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Artificial Intelligence in Brand Management</a:t>
            </a:r>
            <a:endParaRPr kumimoji="0" lang="en-us" sz="6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723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E29271-80A0-4BC0-BA73-9DFE27DD82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3482E2-D2B2-570B-9326-289151636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i="0" dirty="0">
                <a:effectLst/>
                <a:latin typeface="Helvetica Neue LT W05_45"/>
              </a:rPr>
              <a:t>Brand Portal</a:t>
            </a:r>
            <a:r>
              <a:rPr lang="de-DE" dirty="0">
                <a:latin typeface="Helvetica Neue LT W05_45"/>
              </a:rPr>
              <a:t>   I   </a:t>
            </a:r>
            <a:r>
              <a:rPr lang="de-DE" b="1" i="0" dirty="0" err="1">
                <a:effectLst/>
                <a:latin typeface="Helvetica Neue LT W05_45"/>
              </a:rPr>
              <a:t>Artificial</a:t>
            </a:r>
            <a:r>
              <a:rPr lang="de-DE" b="1" i="0" dirty="0">
                <a:effectLst/>
                <a:latin typeface="Helvetica Neue LT W05_45"/>
              </a:rPr>
              <a:t> </a:t>
            </a:r>
            <a:r>
              <a:rPr lang="de-DE" b="1" i="0" dirty="0" err="1">
                <a:effectLst/>
                <a:latin typeface="Helvetica Neue LT W05_45"/>
              </a:rPr>
              <a:t>Intelligence</a:t>
            </a:r>
            <a:r>
              <a:rPr lang="de-DE" b="1" i="0" dirty="0">
                <a:effectLst/>
                <a:latin typeface="Helvetica Neue LT W05_45"/>
              </a:rPr>
              <a:t> in Brand Management"</a:t>
            </a:r>
            <a:br>
              <a:rPr lang="de-DE" b="1" i="0" dirty="0">
                <a:effectLst/>
                <a:latin typeface="Helvetica Neue LT W05_45"/>
              </a:rPr>
            </a:br>
            <a:br>
              <a:rPr lang="en-GB" sz="2800" b="1" dirty="0"/>
            </a:br>
            <a:endParaRPr lang="en-GB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FC97AD8-9D55-38E4-E905-2DB6AD0BCF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2502" y="1285200"/>
            <a:ext cx="11753977" cy="499273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SzPct val="70000"/>
              <a:buNone/>
            </a:pPr>
            <a:r>
              <a:rPr lang="en-US" b="1" dirty="0">
                <a:solidFill>
                  <a:schemeClr val="accent1"/>
                </a:solidFill>
              </a:rPr>
              <a:t>Link	</a:t>
            </a:r>
            <a:r>
              <a:rPr lang="de-DE" dirty="0">
                <a:hlinkClick r:id="rId3"/>
              </a:rPr>
              <a:t>AI in Brand Management</a:t>
            </a:r>
            <a:endParaRPr lang="en-GB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70000"/>
              <a:buNone/>
            </a:pPr>
            <a:endParaRPr lang="en-GB" sz="20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70000"/>
              <a:buNone/>
            </a:pPr>
            <a:endParaRPr lang="en-GB" sz="20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B985D72-C019-5B38-2279-E4C687AA7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ClrTx/>
              <a:buSzTx/>
              <a:buFontTx/>
              <a:buNone/>
              <a:tabLst/>
              <a:defRPr/>
            </a:pPr>
            <a:fld id="{D7C0CCF7-DF53-4ADB-AAD8-9742C01AD446}" type="slidenum">
              <a:rPr kumimoji="0" lang="en-GB" sz="9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110"/>
                </a:spcBef>
                <a:spcAft>
                  <a:spcPts val="11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cs typeface="Arial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2B28C1BA-12F5-0950-94AE-1A12C124C8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02" y="1905265"/>
            <a:ext cx="10125230" cy="399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177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BASF_WIZARD_LOGO2015" val="1"/>
  <p:tag name="_BASF_WIZARD_VERSION" val="10.1.2"/>
  <p:tag name="_BASF_CONVERTED_TO_TAGS" val="1"/>
  <p:tag name="_TP_ICONS_VISIBLE" val="0"/>
  <p:tag name="_TP_ICONS_WIDTH" val="275"/>
  <p:tag name="_BASF_WIZARD_EMLOGOID" val="-1"/>
  <p:tag name="_BASF_WIZARD_GROUPID" val="0"/>
  <p:tag name="_TP_TITELFOLIE_VISIBLE" val="0"/>
  <p:tag name="_TP_TITELFOLIE_WIDTH" val="46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THIDDENCL" val="Leer"/>
  <p:tag name="NOTHIDDENDES" val="BASF_FolienDesign_V1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WIZ_TB_TYPE" val="TB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THIDDENCL" val="Leer"/>
  <p:tag name="NOTHIDDENDES" val="BASF_FolienDesign_V1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WIZ_TB_TYPE" val="TB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THIDDENCL" val="Leer"/>
  <p:tag name="NOTHIDDENDES" val="BASF_FolienDesign_V1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WIZ_TB_TYPE" val="T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SF9VLv8NvsjMFLb97d1U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SF9VLv8NvsjMFLb97d1U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WIZ_TB_TYPE" val="LSB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WIZ_TB_TYPE" val="TB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WIZ_TB_TYPE" val="LB"/>
</p:tagLst>
</file>

<file path=ppt/theme/theme1.xml><?xml version="1.0" encoding="utf-8"?>
<a:theme xmlns:a="http://schemas.openxmlformats.org/drawingml/2006/main" name="BASF_TitelDesign_V10">
  <a:themeElements>
    <a:clrScheme name="06 BASF orange_colorsheme">
      <a:dk1>
        <a:srgbClr val="000000"/>
      </a:dk1>
      <a:lt1>
        <a:srgbClr val="FFFFFF"/>
      </a:lt1>
      <a:dk2>
        <a:srgbClr val="002875"/>
      </a:dk2>
      <a:lt2>
        <a:srgbClr val="FFFFFF"/>
      </a:lt2>
      <a:accent1>
        <a:srgbClr val="004A96"/>
      </a:accent1>
      <a:accent2>
        <a:srgbClr val="4472AA"/>
      </a:accent2>
      <a:accent3>
        <a:srgbClr val="7CA0C6"/>
      </a:accent3>
      <a:accent4>
        <a:srgbClr val="A6C0DA"/>
      </a:accent4>
      <a:accent5>
        <a:srgbClr val="E0E9F2"/>
      </a:accent5>
      <a:accent6>
        <a:srgbClr val="808080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/>
        </a:defPPr>
      </a:lstStyle>
    </a:txDef>
  </a:objectDefaults>
  <a:extraClrSchemeLst/>
  <a:custClrLst>
    <a:custClr>
      <a:srgbClr val="F39500"/>
    </a:custClr>
    <a:custClr>
      <a:srgbClr val="F4A134"/>
    </a:custClr>
    <a:custClr>
      <a:srgbClr val="F7B64F"/>
    </a:custClr>
    <a:custClr>
      <a:srgbClr val="FACF8C"/>
    </a:custClr>
    <a:custClr>
      <a:srgbClr val="FDF0DB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C50022"/>
    </a:custClr>
    <a:custClr>
      <a:srgbClr val="CE485C"/>
    </a:custClr>
    <a:custClr>
      <a:srgbClr val="E07789"/>
    </a:custClr>
    <a:custClr>
      <a:srgbClr val="EBA6B2"/>
    </a:custClr>
    <a:custClr>
      <a:srgbClr val="F8E0E4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21A0D2"/>
    </a:custClr>
    <a:custClr>
      <a:srgbClr val="4EABD6"/>
    </a:custClr>
    <a:custClr>
      <a:srgbClr val="75C4E3"/>
    </a:custClr>
    <a:custClr>
      <a:srgbClr val="9BD4EB"/>
    </a:custClr>
    <a:custClr>
      <a:srgbClr val="DAEFF8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65AC1E"/>
    </a:custClr>
    <a:custClr>
      <a:srgbClr val="7EB74A"/>
    </a:custClr>
    <a:custClr>
      <a:srgbClr val="95C664"/>
    </a:custClr>
    <a:custClr>
      <a:srgbClr val="BADA9A"/>
    </a:custClr>
    <a:custClr>
      <a:srgbClr val="E9F3DE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00793A"/>
    </a:custClr>
    <a:custClr>
      <a:srgbClr val="379665"/>
    </a:custClr>
    <a:custClr>
      <a:srgbClr val="62AC86"/>
    </a:custClr>
    <a:custClr>
      <a:srgbClr val="A6D0BA"/>
    </a:custClr>
    <a:custClr>
      <a:srgbClr val="E0EFE7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</a:custClrLst>
  <a:extLst>
    <a:ext uri="{05A4C25C-085E-4340-85A3-A5531E510DB2}">
      <thm15:themeFamily xmlns:thm15="http://schemas.microsoft.com/office/thememl/2012/main" name="Präsentation4" id="{6E0CBF9C-E050-4A63-B48D-C2C93C8E5502}" vid="{652C98D8-7F51-4C3E-9E33-9922F407114B}"/>
    </a:ext>
  </a:extLst>
</a:theme>
</file>

<file path=ppt/theme/theme10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ASF_FolienDesign_V10">
  <a:themeElements>
    <a:clrScheme name="Benutzerdefiniert 5">
      <a:dk1>
        <a:srgbClr val="000000"/>
      </a:dk1>
      <a:lt1>
        <a:srgbClr val="FFFFFF"/>
      </a:lt1>
      <a:dk2>
        <a:srgbClr val="002875"/>
      </a:dk2>
      <a:lt2>
        <a:srgbClr val="FFFFFF"/>
      </a:lt2>
      <a:accent1>
        <a:srgbClr val="004A96"/>
      </a:accent1>
      <a:accent2>
        <a:srgbClr val="4472AA"/>
      </a:accent2>
      <a:accent3>
        <a:srgbClr val="7CA0C6"/>
      </a:accent3>
      <a:accent4>
        <a:srgbClr val="A6C0DA"/>
      </a:accent4>
      <a:accent5>
        <a:srgbClr val="E0E9F2"/>
      </a:accent5>
      <a:accent6>
        <a:srgbClr val="808080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/>
        </a:defPPr>
      </a:lstStyle>
    </a:txDef>
  </a:objectDefaults>
  <a:extraClrSchemeLst/>
  <a:custClrLst>
    <a:custClr>
      <a:srgbClr val="F39500"/>
    </a:custClr>
    <a:custClr>
      <a:srgbClr val="F4A134"/>
    </a:custClr>
    <a:custClr>
      <a:srgbClr val="F7B64F"/>
    </a:custClr>
    <a:custClr>
      <a:srgbClr val="FACF8C"/>
    </a:custClr>
    <a:custClr>
      <a:srgbClr val="FDF0DB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C50022"/>
    </a:custClr>
    <a:custClr>
      <a:srgbClr val="CE485C"/>
    </a:custClr>
    <a:custClr>
      <a:srgbClr val="E07789"/>
    </a:custClr>
    <a:custClr>
      <a:srgbClr val="EBA6B2"/>
    </a:custClr>
    <a:custClr>
      <a:srgbClr val="F8E0E4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21A0D2"/>
    </a:custClr>
    <a:custClr>
      <a:srgbClr val="4EABD6"/>
    </a:custClr>
    <a:custClr>
      <a:srgbClr val="75C4E3"/>
    </a:custClr>
    <a:custClr>
      <a:srgbClr val="9BD4EB"/>
    </a:custClr>
    <a:custClr>
      <a:srgbClr val="DAEFF8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65AC1E"/>
    </a:custClr>
    <a:custClr>
      <a:srgbClr val="7EB74A"/>
    </a:custClr>
    <a:custClr>
      <a:srgbClr val="95C664"/>
    </a:custClr>
    <a:custClr>
      <a:srgbClr val="BADA9A"/>
    </a:custClr>
    <a:custClr>
      <a:srgbClr val="E9F3DE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00793A"/>
    </a:custClr>
    <a:custClr>
      <a:srgbClr val="379665"/>
    </a:custClr>
    <a:custClr>
      <a:srgbClr val="62AC86"/>
    </a:custClr>
    <a:custClr>
      <a:srgbClr val="A6D0BA"/>
    </a:custClr>
    <a:custClr>
      <a:srgbClr val="E0EFE7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</a:custClrLst>
  <a:extLst>
    <a:ext uri="{05A4C25C-085E-4340-85A3-A5531E510DB2}">
      <thm15:themeFamily xmlns:thm15="http://schemas.microsoft.com/office/thememl/2012/main" name="Präsentation4" id="{6E0CBF9C-E050-4A63-B48D-C2C93C8E5502}" vid="{ECE6FDBF-A94C-4B61-A593-2254FE2EE3F9}"/>
    </a:ext>
  </a:extLst>
</a:theme>
</file>

<file path=ppt/theme/theme3.xml><?xml version="1.0" encoding="utf-8"?>
<a:theme xmlns:a="http://schemas.openxmlformats.org/drawingml/2006/main" name="BASF_FolienDesign_V10 (HIDDEN)">
  <a:themeElements>
    <a:clrScheme name="Benutzerdefiniert 5">
      <a:dk1>
        <a:srgbClr val="000000"/>
      </a:dk1>
      <a:lt1>
        <a:srgbClr val="FFFFFF"/>
      </a:lt1>
      <a:dk2>
        <a:srgbClr val="002875"/>
      </a:dk2>
      <a:lt2>
        <a:srgbClr val="FFFFFF"/>
      </a:lt2>
      <a:accent1>
        <a:srgbClr val="004A96"/>
      </a:accent1>
      <a:accent2>
        <a:srgbClr val="4472AA"/>
      </a:accent2>
      <a:accent3>
        <a:srgbClr val="7CA0C6"/>
      </a:accent3>
      <a:accent4>
        <a:srgbClr val="A6C0DA"/>
      </a:accent4>
      <a:accent5>
        <a:srgbClr val="E0E9F2"/>
      </a:accent5>
      <a:accent6>
        <a:srgbClr val="808080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/>
        </a:defPPr>
      </a:lstStyle>
    </a:txDef>
  </a:objectDefaults>
  <a:extraClrSchemeLst/>
  <a:custClrLst>
    <a:custClr>
      <a:srgbClr val="F39500"/>
    </a:custClr>
    <a:custClr>
      <a:srgbClr val="F4A134"/>
    </a:custClr>
    <a:custClr>
      <a:srgbClr val="F7B64F"/>
    </a:custClr>
    <a:custClr>
      <a:srgbClr val="FACF8C"/>
    </a:custClr>
    <a:custClr>
      <a:srgbClr val="FDF0DB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C50022"/>
    </a:custClr>
    <a:custClr>
      <a:srgbClr val="CE485C"/>
    </a:custClr>
    <a:custClr>
      <a:srgbClr val="E07789"/>
    </a:custClr>
    <a:custClr>
      <a:srgbClr val="EBA6B2"/>
    </a:custClr>
    <a:custClr>
      <a:srgbClr val="F8E0E4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21A0D2"/>
    </a:custClr>
    <a:custClr>
      <a:srgbClr val="4EABD6"/>
    </a:custClr>
    <a:custClr>
      <a:srgbClr val="75C4E3"/>
    </a:custClr>
    <a:custClr>
      <a:srgbClr val="9BD4EB"/>
    </a:custClr>
    <a:custClr>
      <a:srgbClr val="DAEFF8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65AC1E"/>
    </a:custClr>
    <a:custClr>
      <a:srgbClr val="7EB74A"/>
    </a:custClr>
    <a:custClr>
      <a:srgbClr val="95C664"/>
    </a:custClr>
    <a:custClr>
      <a:srgbClr val="BADA9A"/>
    </a:custClr>
    <a:custClr>
      <a:srgbClr val="E9F3DE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00793A"/>
    </a:custClr>
    <a:custClr>
      <a:srgbClr val="379665"/>
    </a:custClr>
    <a:custClr>
      <a:srgbClr val="62AC86"/>
    </a:custClr>
    <a:custClr>
      <a:srgbClr val="A6D0BA"/>
    </a:custClr>
    <a:custClr>
      <a:srgbClr val="E0EFE7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</a:custClrLst>
  <a:extLst>
    <a:ext uri="{05A4C25C-085E-4340-85A3-A5531E510DB2}">
      <thm15:themeFamily xmlns:thm15="http://schemas.microsoft.com/office/thememl/2012/main" name="Präsentation4" id="{6E0CBF9C-E050-4A63-B48D-C2C93C8E5502}" vid="{ECE6FDBF-A94C-4B61-A593-2254FE2EE3F9}"/>
    </a:ext>
  </a:extLst>
</a:theme>
</file>

<file path=ppt/theme/theme4.xml><?xml version="1.0" encoding="utf-8"?>
<a:theme xmlns:a="http://schemas.openxmlformats.org/drawingml/2006/main" name="BASF_Finale_V10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AS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4" id="{6E0CBF9C-E050-4A63-B48D-C2C93C8E5502}" vid="{35BD4075-9BD5-4DDE-990B-E89C102D2376}"/>
    </a:ext>
  </a:extLst>
</a:theme>
</file>

<file path=ppt/theme/theme5.xml><?xml version="1.0" encoding="utf-8"?>
<a:theme xmlns:a="http://schemas.openxmlformats.org/drawingml/2006/main" name="6_BASF_FolienDesign_V10">
  <a:themeElements>
    <a:clrScheme name="02 BASF lightblue_colorsheme">
      <a:dk1>
        <a:srgbClr val="000000"/>
      </a:dk1>
      <a:lt1>
        <a:srgbClr val="FFFFFF"/>
      </a:lt1>
      <a:dk2>
        <a:srgbClr val="035FA9"/>
      </a:dk2>
      <a:lt2>
        <a:srgbClr val="FFFFFF"/>
      </a:lt2>
      <a:accent1>
        <a:srgbClr val="21A0D2"/>
      </a:accent1>
      <a:accent2>
        <a:srgbClr val="4EABD6"/>
      </a:accent2>
      <a:accent3>
        <a:srgbClr val="75C4E3"/>
      </a:accent3>
      <a:accent4>
        <a:srgbClr val="9BD4EB"/>
      </a:accent4>
      <a:accent5>
        <a:srgbClr val="DAEFF8"/>
      </a:accent5>
      <a:accent6>
        <a:srgbClr val="808080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/>
        </a:defPPr>
      </a:lstStyle>
    </a:txDef>
  </a:objectDefaults>
  <a:extraClrSchemeLst/>
  <a:custClrLst>
    <a:custClr>
      <a:srgbClr val="F39500"/>
    </a:custClr>
    <a:custClr>
      <a:srgbClr val="F4A134"/>
    </a:custClr>
    <a:custClr>
      <a:srgbClr val="F7B64F"/>
    </a:custClr>
    <a:custClr>
      <a:srgbClr val="FACF8C"/>
    </a:custClr>
    <a:custClr>
      <a:srgbClr val="FDF0DB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C50022"/>
    </a:custClr>
    <a:custClr>
      <a:srgbClr val="CE485C"/>
    </a:custClr>
    <a:custClr>
      <a:srgbClr val="E07789"/>
    </a:custClr>
    <a:custClr>
      <a:srgbClr val="EBA6B2"/>
    </a:custClr>
    <a:custClr>
      <a:srgbClr val="F8E0E4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004A96"/>
    </a:custClr>
    <a:custClr>
      <a:srgbClr val="4472AA"/>
    </a:custClr>
    <a:custClr>
      <a:srgbClr val="7CA0C6"/>
    </a:custClr>
    <a:custClr>
      <a:srgbClr val="A6C0DA"/>
    </a:custClr>
    <a:custClr>
      <a:srgbClr val="E0E9F2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65AC1E"/>
    </a:custClr>
    <a:custClr>
      <a:srgbClr val="7EB74A"/>
    </a:custClr>
    <a:custClr>
      <a:srgbClr val="95C664"/>
    </a:custClr>
    <a:custClr>
      <a:srgbClr val="BADA9A"/>
    </a:custClr>
    <a:custClr>
      <a:srgbClr val="E9F3DE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00793A"/>
    </a:custClr>
    <a:custClr>
      <a:srgbClr val="379665"/>
    </a:custClr>
    <a:custClr>
      <a:srgbClr val="62AC86"/>
    </a:custClr>
    <a:custClr>
      <a:srgbClr val="A6D0BA"/>
    </a:custClr>
    <a:custClr>
      <a:srgbClr val="E0EFE7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</a:custClrLst>
  <a:extLst>
    <a:ext uri="{05A4C25C-085E-4340-85A3-A5531E510DB2}">
      <thm15:themeFamily xmlns:thm15="http://schemas.microsoft.com/office/thememl/2012/main" name="Präsentation14" id="{12347DCE-1DCD-496B-BB8D-42D92084A308}" vid="{82DFE96A-3252-4AF9-AB49-E5554BAF447E}"/>
    </a:ext>
  </a:extLst>
</a:theme>
</file>

<file path=ppt/theme/theme6.xml><?xml version="1.0" encoding="utf-8"?>
<a:theme xmlns:a="http://schemas.openxmlformats.org/drawingml/2006/main" name="1_BASF_FolienDesign_V10">
  <a:themeElements>
    <a:clrScheme name="Benutzerdefiniert 5">
      <a:dk1>
        <a:srgbClr val="000000"/>
      </a:dk1>
      <a:lt1>
        <a:srgbClr val="FFFFFF"/>
      </a:lt1>
      <a:dk2>
        <a:srgbClr val="002875"/>
      </a:dk2>
      <a:lt2>
        <a:srgbClr val="FFFFFF"/>
      </a:lt2>
      <a:accent1>
        <a:srgbClr val="004A96"/>
      </a:accent1>
      <a:accent2>
        <a:srgbClr val="4472AA"/>
      </a:accent2>
      <a:accent3>
        <a:srgbClr val="7CA0C6"/>
      </a:accent3>
      <a:accent4>
        <a:srgbClr val="A6C0DA"/>
      </a:accent4>
      <a:accent5>
        <a:srgbClr val="E0E9F2"/>
      </a:accent5>
      <a:accent6>
        <a:srgbClr val="808080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/>
        </a:defPPr>
      </a:lstStyle>
    </a:txDef>
  </a:objectDefaults>
  <a:extraClrSchemeLst/>
  <a:custClrLst>
    <a:custClr>
      <a:srgbClr val="F39500"/>
    </a:custClr>
    <a:custClr>
      <a:srgbClr val="F4A134"/>
    </a:custClr>
    <a:custClr>
      <a:srgbClr val="F7B64F"/>
    </a:custClr>
    <a:custClr>
      <a:srgbClr val="FACF8C"/>
    </a:custClr>
    <a:custClr>
      <a:srgbClr val="FDF0DB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C50022"/>
    </a:custClr>
    <a:custClr>
      <a:srgbClr val="CE485C"/>
    </a:custClr>
    <a:custClr>
      <a:srgbClr val="E07789"/>
    </a:custClr>
    <a:custClr>
      <a:srgbClr val="EBA6B2"/>
    </a:custClr>
    <a:custClr>
      <a:srgbClr val="F8E0E4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21A0D2"/>
    </a:custClr>
    <a:custClr>
      <a:srgbClr val="4EABD6"/>
    </a:custClr>
    <a:custClr>
      <a:srgbClr val="75C4E3"/>
    </a:custClr>
    <a:custClr>
      <a:srgbClr val="9BD4EB"/>
    </a:custClr>
    <a:custClr>
      <a:srgbClr val="DAEFF8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65AC1E"/>
    </a:custClr>
    <a:custClr>
      <a:srgbClr val="7EB74A"/>
    </a:custClr>
    <a:custClr>
      <a:srgbClr val="95C664"/>
    </a:custClr>
    <a:custClr>
      <a:srgbClr val="BADA9A"/>
    </a:custClr>
    <a:custClr>
      <a:srgbClr val="E9F3DE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00793A"/>
    </a:custClr>
    <a:custClr>
      <a:srgbClr val="379665"/>
    </a:custClr>
    <a:custClr>
      <a:srgbClr val="62AC86"/>
    </a:custClr>
    <a:custClr>
      <a:srgbClr val="A6D0BA"/>
    </a:custClr>
    <a:custClr>
      <a:srgbClr val="E0EFE7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</a:custClrLst>
  <a:extLst>
    <a:ext uri="{05A4C25C-085E-4340-85A3-A5531E510DB2}">
      <thm15:themeFamily xmlns:thm15="http://schemas.microsoft.com/office/thememl/2012/main" name="Präsentation4" id="{6E0CBF9C-E050-4A63-B48D-C2C93C8E5502}" vid="{ECE6FDBF-A94C-4B61-A593-2254FE2EE3F9}"/>
    </a:ext>
  </a:extLst>
</a:theme>
</file>

<file path=ppt/theme/theme7.xml><?xml version="1.0" encoding="utf-8"?>
<a:theme xmlns:a="http://schemas.openxmlformats.org/drawingml/2006/main" name="6_BASF_FolienDesign_V10 (HIDDEN)">
  <a:themeElements>
    <a:clrScheme name="02 BASF lightblue_colorsheme">
      <a:dk1>
        <a:srgbClr val="000000"/>
      </a:dk1>
      <a:lt1>
        <a:srgbClr val="FFFFFF"/>
      </a:lt1>
      <a:dk2>
        <a:srgbClr val="035FA9"/>
      </a:dk2>
      <a:lt2>
        <a:srgbClr val="FFFFFF"/>
      </a:lt2>
      <a:accent1>
        <a:srgbClr val="21A0D2"/>
      </a:accent1>
      <a:accent2>
        <a:srgbClr val="4EABD6"/>
      </a:accent2>
      <a:accent3>
        <a:srgbClr val="75C4E3"/>
      </a:accent3>
      <a:accent4>
        <a:srgbClr val="9BD4EB"/>
      </a:accent4>
      <a:accent5>
        <a:srgbClr val="DAEFF8"/>
      </a:accent5>
      <a:accent6>
        <a:srgbClr val="808080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/>
        </a:defPPr>
      </a:lstStyle>
    </a:txDef>
  </a:objectDefaults>
  <a:extraClrSchemeLst/>
  <a:custClrLst>
    <a:custClr>
      <a:srgbClr val="F39500"/>
    </a:custClr>
    <a:custClr>
      <a:srgbClr val="F4A134"/>
    </a:custClr>
    <a:custClr>
      <a:srgbClr val="F7B64F"/>
    </a:custClr>
    <a:custClr>
      <a:srgbClr val="FACF8C"/>
    </a:custClr>
    <a:custClr>
      <a:srgbClr val="FDF0DB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C50022"/>
    </a:custClr>
    <a:custClr>
      <a:srgbClr val="CE485C"/>
    </a:custClr>
    <a:custClr>
      <a:srgbClr val="E07789"/>
    </a:custClr>
    <a:custClr>
      <a:srgbClr val="EBA6B2"/>
    </a:custClr>
    <a:custClr>
      <a:srgbClr val="F8E0E4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004A96"/>
    </a:custClr>
    <a:custClr>
      <a:srgbClr val="4472AA"/>
    </a:custClr>
    <a:custClr>
      <a:srgbClr val="7CA0C6"/>
    </a:custClr>
    <a:custClr>
      <a:srgbClr val="A6C0DA"/>
    </a:custClr>
    <a:custClr>
      <a:srgbClr val="E0E9F2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65AC1E"/>
    </a:custClr>
    <a:custClr>
      <a:srgbClr val="7EB74A"/>
    </a:custClr>
    <a:custClr>
      <a:srgbClr val="95C664"/>
    </a:custClr>
    <a:custClr>
      <a:srgbClr val="BADA9A"/>
    </a:custClr>
    <a:custClr>
      <a:srgbClr val="E9F3DE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00793A"/>
    </a:custClr>
    <a:custClr>
      <a:srgbClr val="379665"/>
    </a:custClr>
    <a:custClr>
      <a:srgbClr val="62AC86"/>
    </a:custClr>
    <a:custClr>
      <a:srgbClr val="A6D0BA"/>
    </a:custClr>
    <a:custClr>
      <a:srgbClr val="E0EFE7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</a:custClrLst>
  <a:extLst>
    <a:ext uri="{05A4C25C-085E-4340-85A3-A5531E510DB2}">
      <thm15:themeFamily xmlns:thm15="http://schemas.microsoft.com/office/thememl/2012/main" name="Präsentation14" id="{12347DCE-1DCD-496B-BB8D-42D92084A308}" vid="{82DFE96A-3252-4AF9-AB49-E5554BAF447E}"/>
    </a:ext>
  </a:extLst>
</a:theme>
</file>

<file path=ppt/theme/theme8.xml><?xml version="1.0" encoding="utf-8"?>
<a:theme xmlns:a="http://schemas.openxmlformats.org/drawingml/2006/main" name="1_BASF_FolienDesign_V10 (HIDDEN)">
  <a:themeElements>
    <a:clrScheme name="Benutzerdefiniert 5">
      <a:dk1>
        <a:srgbClr val="000000"/>
      </a:dk1>
      <a:lt1>
        <a:srgbClr val="FFFFFF"/>
      </a:lt1>
      <a:dk2>
        <a:srgbClr val="002875"/>
      </a:dk2>
      <a:lt2>
        <a:srgbClr val="FFFFFF"/>
      </a:lt2>
      <a:accent1>
        <a:srgbClr val="004A96"/>
      </a:accent1>
      <a:accent2>
        <a:srgbClr val="4472AA"/>
      </a:accent2>
      <a:accent3>
        <a:srgbClr val="7CA0C6"/>
      </a:accent3>
      <a:accent4>
        <a:srgbClr val="A6C0DA"/>
      </a:accent4>
      <a:accent5>
        <a:srgbClr val="E0E9F2"/>
      </a:accent5>
      <a:accent6>
        <a:srgbClr val="808080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err="1" smtClean="0"/>
        </a:defPPr>
      </a:lstStyle>
    </a:txDef>
  </a:objectDefaults>
  <a:extraClrSchemeLst/>
  <a:custClrLst>
    <a:custClr>
      <a:srgbClr val="F39500"/>
    </a:custClr>
    <a:custClr>
      <a:srgbClr val="F4A134"/>
    </a:custClr>
    <a:custClr>
      <a:srgbClr val="F7B64F"/>
    </a:custClr>
    <a:custClr>
      <a:srgbClr val="FACF8C"/>
    </a:custClr>
    <a:custClr>
      <a:srgbClr val="FDF0DB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C50022"/>
    </a:custClr>
    <a:custClr>
      <a:srgbClr val="CE485C"/>
    </a:custClr>
    <a:custClr>
      <a:srgbClr val="E07789"/>
    </a:custClr>
    <a:custClr>
      <a:srgbClr val="EBA6B2"/>
    </a:custClr>
    <a:custClr>
      <a:srgbClr val="F8E0E4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21A0D2"/>
    </a:custClr>
    <a:custClr>
      <a:srgbClr val="4EABD6"/>
    </a:custClr>
    <a:custClr>
      <a:srgbClr val="75C4E3"/>
    </a:custClr>
    <a:custClr>
      <a:srgbClr val="9BD4EB"/>
    </a:custClr>
    <a:custClr>
      <a:srgbClr val="DAEFF8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65AC1E"/>
    </a:custClr>
    <a:custClr>
      <a:srgbClr val="7EB74A"/>
    </a:custClr>
    <a:custClr>
      <a:srgbClr val="95C664"/>
    </a:custClr>
    <a:custClr>
      <a:srgbClr val="BADA9A"/>
    </a:custClr>
    <a:custClr>
      <a:srgbClr val="E9F3DE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  <a:custClr>
      <a:srgbClr val="00793A"/>
    </a:custClr>
    <a:custClr>
      <a:srgbClr val="379665"/>
    </a:custClr>
    <a:custClr>
      <a:srgbClr val="62AC86"/>
    </a:custClr>
    <a:custClr>
      <a:srgbClr val="A6D0BA"/>
    </a:custClr>
    <a:custClr>
      <a:srgbClr val="E0EFE7"/>
    </a:custClr>
    <a:custClr>
      <a:srgbClr val="808080"/>
    </a:custClr>
    <a:custClr>
      <a:srgbClr val="999999"/>
    </a:custClr>
    <a:custClr>
      <a:srgbClr val="666666"/>
    </a:custClr>
    <a:custClr>
      <a:srgbClr val="333333"/>
    </a:custClr>
    <a:custClr>
      <a:srgbClr val="000000"/>
    </a:custClr>
  </a:custClrLst>
  <a:extLst>
    <a:ext uri="{05A4C25C-085E-4340-85A3-A5531E510DB2}">
      <thm15:themeFamily xmlns:thm15="http://schemas.microsoft.com/office/thememl/2012/main" name="Präsentation4" id="{6E0CBF9C-E050-4A63-B48D-C2C93C8E5502}" vid="{ECE6FDBF-A94C-4B61-A593-2254FE2EE3F9}"/>
    </a:ext>
  </a:extLst>
</a:theme>
</file>

<file path=ppt/theme/theme9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52487706FC2F40B1B8D9F01193ECCA" ma:contentTypeVersion="14" ma:contentTypeDescription="Create a new document." ma:contentTypeScope="" ma:versionID="6dd05abb6b2ff4ba68fe4ba03e4feaf9">
  <xsd:schema xmlns:xsd="http://www.w3.org/2001/XMLSchema" xmlns:xs="http://www.w3.org/2001/XMLSchema" xmlns:p="http://schemas.microsoft.com/office/2006/metadata/properties" xmlns:ns2="3e7acd12-bce9-4a23-811a-3b9117394299" xmlns:ns3="a40b0e99-c493-42e3-a21e-0ef879d17dd2" targetNamespace="http://schemas.microsoft.com/office/2006/metadata/properties" ma:root="true" ma:fieldsID="2e36ef03fb938f40dc4cd23ce61e66dd" ns2:_="" ns3:_="">
    <xsd:import namespace="3e7acd12-bce9-4a23-811a-3b9117394299"/>
    <xsd:import namespace="a40b0e99-c493-42e3-a21e-0ef879d17dd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7acd12-bce9-4a23-811a-3b91173942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4f2cd92-8d93-4e4c-83d3-86703d91558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0b0e99-c493-42e3-a21e-0ef879d17dd2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bdd22421-1818-4090-809e-f3f364a5e81f}" ma:internalName="TaxCatchAll" ma:showField="CatchAllData" ma:web="a40b0e99-c493-42e3-a21e-0ef879d17dd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40b0e99-c493-42e3-a21e-0ef879d17dd2" xsi:nil="true"/>
    <lcf76f155ced4ddcb4097134ff3c332f xmlns="3e7acd12-bce9-4a23-811a-3b911739429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E54715C-3BDE-48DB-A815-87EEA6CFC47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24270F-6B97-4FC7-86E9-6F9EF1063483}"/>
</file>

<file path=customXml/itemProps3.xml><?xml version="1.0" encoding="utf-8"?>
<ds:datastoreItem xmlns:ds="http://schemas.openxmlformats.org/officeDocument/2006/customXml" ds:itemID="{78C3E260-E799-43B3-8383-B39FC4592309}"/>
</file>

<file path=docMetadata/LabelInfo.xml><?xml version="1.0" encoding="utf-8"?>
<clbl:labelList xmlns:clbl="http://schemas.microsoft.com/office/2020/mipLabelMetadata">
  <clbl:label id="{06530cf4-8573-4c29-a912-bbcdac835909}" enabled="1" method="Standard" siteId="{ecaa386b-c8df-4ce0-ad01-740cbdb5ba5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tmp239B</Template>
  <TotalTime>0</TotalTime>
  <Words>1091</Words>
  <Application>Microsoft Office PowerPoint</Application>
  <PresentationFormat>Breitbild</PresentationFormat>
  <Paragraphs>115</Paragraphs>
  <Slides>13</Slides>
  <Notes>12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8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8" baseType="lpstr">
      <vt:lpstr>Arial</vt:lpstr>
      <vt:lpstr>Calibri</vt:lpstr>
      <vt:lpstr>Helvetica Neue LT W05_45</vt:lpstr>
      <vt:lpstr>Times New Roman</vt:lpstr>
      <vt:lpstr>Wingdings</vt:lpstr>
      <vt:lpstr>Wingdings 3</vt:lpstr>
      <vt:lpstr>BASF_TitelDesign_V10</vt:lpstr>
      <vt:lpstr>BASF_FolienDesign_V10</vt:lpstr>
      <vt:lpstr>BASF_FolienDesign_V10 (HIDDEN)</vt:lpstr>
      <vt:lpstr>BASF_Finale_V10</vt:lpstr>
      <vt:lpstr>6_BASF_FolienDesign_V10</vt:lpstr>
      <vt:lpstr>1_BASF_FolienDesign_V10</vt:lpstr>
      <vt:lpstr>6_BASF_FolienDesign_V10 (HIDDEN)</vt:lpstr>
      <vt:lpstr>1_BASF_FolienDesign_V10 (HIDDEN)</vt:lpstr>
      <vt:lpstr>think-cell Folie</vt:lpstr>
      <vt:lpstr>PowerPoint-Präsentation</vt:lpstr>
      <vt:lpstr>PowerPoint-Präsentation</vt:lpstr>
      <vt:lpstr>WHY</vt:lpstr>
      <vt:lpstr>WHAT</vt:lpstr>
      <vt:lpstr>WHAT</vt:lpstr>
      <vt:lpstr>HOW</vt:lpstr>
      <vt:lpstr>HOW</vt:lpstr>
      <vt:lpstr>PowerPoint-Präsentation</vt:lpstr>
      <vt:lpstr>Brand Portal   I   Artificial Intelligence in Brand Management"  </vt:lpstr>
      <vt:lpstr>Brand Portal  I  Summary BASF Use Cases </vt:lpstr>
      <vt:lpstr>PowerPoint-Präsentation</vt:lpstr>
      <vt:lpstr>Take-aways for Creators of Communication Assets </vt:lpstr>
      <vt:lpstr>PowerPoint-Präsentation</vt:lpstr>
    </vt:vector>
  </TitlesOfParts>
  <Company>BASF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jasmine.phan@basf.com</dc:creator>
  <cp:keywords>20926-03</cp:keywords>
  <cp:lastModifiedBy>jasmine.phan@basf.com</cp:lastModifiedBy>
  <cp:revision>114</cp:revision>
  <cp:lastPrinted>2025-04-01T14:17:44Z</cp:lastPrinted>
  <dcterms:created xsi:type="dcterms:W3CDTF">2023-09-20T12:27:02Z</dcterms:created>
  <dcterms:modified xsi:type="dcterms:W3CDTF">2025-04-14T11:14:35Z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BASF_Wizard_PP">
    <vt:bool>true</vt:bool>
  </property>
  <property fmtid="{D5CDD505-2E9C-101B-9397-08002B2CF9AE}" pid="3" name="_BASF_Wizard_Version">
    <vt:lpwstr>10.1.2</vt:lpwstr>
  </property>
  <property fmtid="{D5CDD505-2E9C-101B-9397-08002B2CF9AE}" pid="4" name="Classification_to_AIP">
    <vt:i4>0</vt:i4>
  </property>
  <property fmtid="{D5CDD505-2E9C-101B-9397-08002B2CF9AE}" pid="5" name="_BASF_Wizard_Logo2015">
    <vt:lpwstr>1</vt:lpwstr>
  </property>
  <property fmtid="{D5CDD505-2E9C-101B-9397-08002B2CF9AE}" pid="6" name="MSIP_Label_06530cf4-8573-4c29-a912-bbcdac835909_Enabled">
    <vt:lpwstr>true</vt:lpwstr>
  </property>
  <property fmtid="{D5CDD505-2E9C-101B-9397-08002B2CF9AE}" pid="7" name="MSIP_Label_06530cf4-8573-4c29-a912-bbcdac835909_SetDate">
    <vt:lpwstr>2023-11-13T12:47:44Z</vt:lpwstr>
  </property>
  <property fmtid="{D5CDD505-2E9C-101B-9397-08002B2CF9AE}" pid="8" name="MSIP_Label_06530cf4-8573-4c29-a912-bbcdac835909_Method">
    <vt:lpwstr>Standard</vt:lpwstr>
  </property>
  <property fmtid="{D5CDD505-2E9C-101B-9397-08002B2CF9AE}" pid="9" name="MSIP_Label_06530cf4-8573-4c29-a912-bbcdac835909_Name">
    <vt:lpwstr>06530cf4-8573-4c29-a912-bbcdac835909</vt:lpwstr>
  </property>
  <property fmtid="{D5CDD505-2E9C-101B-9397-08002B2CF9AE}" pid="10" name="MSIP_Label_06530cf4-8573-4c29-a912-bbcdac835909_SiteId">
    <vt:lpwstr>ecaa386b-c8df-4ce0-ad01-740cbdb5ba55</vt:lpwstr>
  </property>
  <property fmtid="{D5CDD505-2E9C-101B-9397-08002B2CF9AE}" pid="11" name="MSIP_Label_06530cf4-8573-4c29-a912-bbcdac835909_ActionId">
    <vt:lpwstr>bca7ef71-2e5b-474b-8eec-7978b2f151fd</vt:lpwstr>
  </property>
  <property fmtid="{D5CDD505-2E9C-101B-9397-08002B2CF9AE}" pid="12" name="MSIP_Label_06530cf4-8573-4c29-a912-bbcdac835909_ContentBits">
    <vt:lpwstr>2</vt:lpwstr>
  </property>
  <property fmtid="{D5CDD505-2E9C-101B-9397-08002B2CF9AE}" pid="13" name="ContentTypeId">
    <vt:lpwstr>0x010100FB52487706FC2F40B1B8D9F01193ECCA</vt:lpwstr>
  </property>
</Properties>
</file>