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  <p:sldMasterId id="2147483766" r:id="rId2"/>
    <p:sldMasterId id="2147483810" r:id="rId3"/>
    <p:sldMasterId id="2147483729" r:id="rId4"/>
  </p:sldMasterIdLst>
  <p:notesMasterIdLst>
    <p:notesMasterId r:id="rId12"/>
  </p:notesMasterIdLst>
  <p:handoutMasterIdLst>
    <p:handoutMasterId r:id="rId13"/>
  </p:handoutMasterIdLst>
  <p:sldIdLst>
    <p:sldId id="2147482830" r:id="rId5"/>
    <p:sldId id="299" r:id="rId6"/>
    <p:sldId id="300" r:id="rId7"/>
    <p:sldId id="382" r:id="rId8"/>
    <p:sldId id="2147482879" r:id="rId9"/>
    <p:sldId id="303" r:id="rId10"/>
    <p:sldId id="365" r:id="rId11"/>
  </p:sldIdLst>
  <p:sldSz cx="12190413" cy="6858000"/>
  <p:notesSz cx="6794500" cy="9906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 Slides" id="{35E7AA33-2724-41CD-8639-5ADA0E4E8652}">
          <p14:sldIdLst>
            <p14:sldId id="2147482830"/>
            <p14:sldId id="299"/>
            <p14:sldId id="300"/>
            <p14:sldId id="382"/>
            <p14:sldId id="2147482879"/>
            <p14:sldId id="303"/>
          </p14:sldIdLst>
        </p14:section>
        <p14:section name="Content Slides" id="{CCF4DA45-BFF0-4FBC-908E-0AB0B2BFDCF8}">
          <p14:sldIdLst>
            <p14:sldId id="36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BC63930-9C74-D4A2-34BA-A6FF2B0DDD98}" name="Matthew Evans" initials="ME" userId="S::mevans@thechase.co.uk::2f081251-8544-40a6-9c85-7fd1b0294541" providerId="AD"/>
  <p188:author id="{E94FA0A0-071F-1B68-A576-E6DD5D4E019A}" name="bhavna.satyanarayan@basf.com" initials="BS" userId="bhavna.satyanarayan@basf.com" providerId="None"/>
  <p188:author id="{C363B2F8-00DA-FE75-1FE9-A1CA6EC6754F}" name="nina.kuerschner@basf.com" initials="NK" userId="nina.kuerschner@basf.com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50022"/>
    <a:srgbClr val="F39500"/>
    <a:srgbClr val="004A96"/>
    <a:srgbClr val="21A0D2"/>
    <a:srgbClr val="00793A"/>
    <a:srgbClr val="65A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B132B0-3334-401A-8FE2-13D315AB1DAA}" v="109" dt="2025-04-02T15:21:31.324"/>
    <p1510:client id="{522E8D90-ED30-4824-BBEA-9DBC70795A34}" v="3" dt="2025-04-02T10:06:39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15" autoAdjust="0"/>
    <p:restoredTop sz="96354" autoAdjust="0"/>
  </p:normalViewPr>
  <p:slideViewPr>
    <p:cSldViewPr snapToGrid="0" showGuides="1">
      <p:cViewPr varScale="1">
        <p:scale>
          <a:sx n="98" d="100"/>
          <a:sy n="98" d="100"/>
        </p:scale>
        <p:origin x="810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notesViewPr>
    <p:cSldViewPr snapToGrid="0" showGuides="1">
      <p:cViewPr>
        <p:scale>
          <a:sx n="190" d="100"/>
          <a:sy n="190" d="100"/>
        </p:scale>
        <p:origin x="2652" y="-2838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ika Dalitz" userId="186ef487-5175-4ea3-860f-b3aeb008c9a6" providerId="ADAL" clId="{522E8D90-ED30-4824-BBEA-9DBC70795A34}"/>
    <pc:docChg chg="undo custSel addSld delSld modSld modSection">
      <pc:chgData name="Anika Dalitz" userId="186ef487-5175-4ea3-860f-b3aeb008c9a6" providerId="ADAL" clId="{522E8D90-ED30-4824-BBEA-9DBC70795A34}" dt="2025-04-02T10:12:32.625" v="161" actId="113"/>
      <pc:docMkLst>
        <pc:docMk/>
      </pc:docMkLst>
      <pc:sldChg chg="modSp mod modClrScheme chgLayout">
        <pc:chgData name="Anika Dalitz" userId="186ef487-5175-4ea3-860f-b3aeb008c9a6" providerId="ADAL" clId="{522E8D90-ED30-4824-BBEA-9DBC70795A34}" dt="2025-04-02T10:10:12.987" v="103" actId="20577"/>
        <pc:sldMkLst>
          <pc:docMk/>
          <pc:sldMk cId="0" sldId="300"/>
        </pc:sldMkLst>
        <pc:spChg chg="mod ord">
          <ac:chgData name="Anika Dalitz" userId="186ef487-5175-4ea3-860f-b3aeb008c9a6" providerId="ADAL" clId="{522E8D90-ED30-4824-BBEA-9DBC70795A34}" dt="2025-04-02T10:10:12.987" v="103" actId="20577"/>
          <ac:spMkLst>
            <pc:docMk/>
            <pc:sldMk cId="0" sldId="300"/>
            <ac:spMk id="2" creationId="{49B0605E-8265-533B-3275-7D01ADB97255}"/>
          </ac:spMkLst>
        </pc:spChg>
        <pc:spChg chg="mod">
          <ac:chgData name="Anika Dalitz" userId="186ef487-5175-4ea3-860f-b3aeb008c9a6" providerId="ADAL" clId="{522E8D90-ED30-4824-BBEA-9DBC70795A34}" dt="2025-04-02T10:05:32.476" v="52" actId="14100"/>
          <ac:spMkLst>
            <pc:docMk/>
            <pc:sldMk cId="0" sldId="300"/>
            <ac:spMk id="482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5:42.669" v="53" actId="113"/>
          <ac:spMkLst>
            <pc:docMk/>
            <pc:sldMk cId="0" sldId="300"/>
            <ac:spMk id="483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5:49.079" v="54" actId="113"/>
          <ac:spMkLst>
            <pc:docMk/>
            <pc:sldMk cId="0" sldId="300"/>
            <ac:spMk id="488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5:52.473" v="55" actId="113"/>
          <ac:spMkLst>
            <pc:docMk/>
            <pc:sldMk cId="0" sldId="300"/>
            <ac:spMk id="489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5:55.662" v="56" actId="113"/>
          <ac:spMkLst>
            <pc:docMk/>
            <pc:sldMk cId="0" sldId="300"/>
            <ac:spMk id="490" creationId="{00000000-0000-0000-0000-000000000000}"/>
          </ac:spMkLst>
        </pc:spChg>
      </pc:sldChg>
      <pc:sldChg chg="del">
        <pc:chgData name="Anika Dalitz" userId="186ef487-5175-4ea3-860f-b3aeb008c9a6" providerId="ADAL" clId="{522E8D90-ED30-4824-BBEA-9DBC70795A34}" dt="2025-04-02T10:03:58.583" v="29" actId="47"/>
        <pc:sldMkLst>
          <pc:docMk/>
          <pc:sldMk cId="0" sldId="301"/>
        </pc:sldMkLst>
      </pc:sldChg>
      <pc:sldChg chg="modSp mod">
        <pc:chgData name="Anika Dalitz" userId="186ef487-5175-4ea3-860f-b3aeb008c9a6" providerId="ADAL" clId="{522E8D90-ED30-4824-BBEA-9DBC70795A34}" dt="2025-04-02T10:12:32.625" v="161" actId="113"/>
        <pc:sldMkLst>
          <pc:docMk/>
          <pc:sldMk cId="0" sldId="303"/>
        </pc:sldMkLst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32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33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36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12:32.625" v="161" actId="113"/>
          <ac:spMkLst>
            <pc:docMk/>
            <pc:sldMk cId="0" sldId="303"/>
            <ac:spMk id="537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38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0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1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3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4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5" creationId="{00000000-0000-0000-0000-000000000000}"/>
          </ac:spMkLst>
        </pc:spChg>
        <pc:spChg chg="mod">
          <ac:chgData name="Anika Dalitz" userId="186ef487-5175-4ea3-860f-b3aeb008c9a6" providerId="ADAL" clId="{522E8D90-ED30-4824-BBEA-9DBC70795A34}" dt="2025-04-02T10:04:38.402" v="46" actId="1038"/>
          <ac:spMkLst>
            <pc:docMk/>
            <pc:sldMk cId="0" sldId="303"/>
            <ac:spMk id="547" creationId="{00000000-0000-0000-0000-000000000000}"/>
          </ac:spMkLst>
        </pc:spChg>
      </pc:sldChg>
      <pc:sldChg chg="delSp modSp add mod">
        <pc:chgData name="Anika Dalitz" userId="186ef487-5175-4ea3-860f-b3aeb008c9a6" providerId="ADAL" clId="{522E8D90-ED30-4824-BBEA-9DBC70795A34}" dt="2025-04-02T10:10:52.347" v="145" actId="20577"/>
        <pc:sldMkLst>
          <pc:docMk/>
          <pc:sldMk cId="483710683" sldId="382"/>
        </pc:sldMkLst>
        <pc:spChg chg="del">
          <ac:chgData name="Anika Dalitz" userId="186ef487-5175-4ea3-860f-b3aeb008c9a6" providerId="ADAL" clId="{522E8D90-ED30-4824-BBEA-9DBC70795A34}" dt="2025-04-02T10:02:13.417" v="4" actId="478"/>
          <ac:spMkLst>
            <pc:docMk/>
            <pc:sldMk cId="483710683" sldId="382"/>
            <ac:spMk id="2" creationId="{43CE2743-E626-023D-9238-B7564A413533}"/>
          </ac:spMkLst>
        </pc:spChg>
        <pc:spChg chg="mod">
          <ac:chgData name="Anika Dalitz" userId="186ef487-5175-4ea3-860f-b3aeb008c9a6" providerId="ADAL" clId="{522E8D90-ED30-4824-BBEA-9DBC70795A34}" dt="2025-04-02T10:10:52.347" v="145" actId="20577"/>
          <ac:spMkLst>
            <pc:docMk/>
            <pc:sldMk cId="483710683" sldId="382"/>
            <ac:spMk id="7" creationId="{82105707-33FB-9E29-2B7C-198E905E5D80}"/>
          </ac:spMkLst>
        </pc:spChg>
        <pc:spChg chg="mod">
          <ac:chgData name="Anika Dalitz" userId="186ef487-5175-4ea3-860f-b3aeb008c9a6" providerId="ADAL" clId="{522E8D90-ED30-4824-BBEA-9DBC70795A34}" dt="2025-04-02T10:02:18" v="5" actId="20577"/>
          <ac:spMkLst>
            <pc:docMk/>
            <pc:sldMk cId="483710683" sldId="382"/>
            <ac:spMk id="16" creationId="{EA0BE799-6795-8E65-C0B4-ED61BBECF9F6}"/>
          </ac:spMkLst>
        </pc:spChg>
        <pc:picChg chg="mod">
          <ac:chgData name="Anika Dalitz" userId="186ef487-5175-4ea3-860f-b3aeb008c9a6" providerId="ADAL" clId="{522E8D90-ED30-4824-BBEA-9DBC70795A34}" dt="2025-04-02T10:03:12.348" v="25" actId="1076"/>
          <ac:picMkLst>
            <pc:docMk/>
            <pc:sldMk cId="483710683" sldId="382"/>
            <ac:picMk id="9" creationId="{40D71257-3417-9655-D3BC-5B8C8E90D5F5}"/>
          </ac:picMkLst>
        </pc:picChg>
        <pc:picChg chg="del mod">
          <ac:chgData name="Anika Dalitz" userId="186ef487-5175-4ea3-860f-b3aeb008c9a6" providerId="ADAL" clId="{522E8D90-ED30-4824-BBEA-9DBC70795A34}" dt="2025-04-02T10:03:38.566" v="27" actId="478"/>
          <ac:picMkLst>
            <pc:docMk/>
            <pc:sldMk cId="483710683" sldId="382"/>
            <ac:picMk id="10" creationId="{AEF06762-F3AE-5A8B-234B-49DF0B49F524}"/>
          </ac:picMkLst>
        </pc:picChg>
      </pc:sldChg>
      <pc:sldChg chg="modSp mod">
        <pc:chgData name="Anika Dalitz" userId="186ef487-5175-4ea3-860f-b3aeb008c9a6" providerId="ADAL" clId="{522E8D90-ED30-4824-BBEA-9DBC70795A34}" dt="2025-04-02T10:09:18.298" v="72" actId="20577"/>
        <pc:sldMkLst>
          <pc:docMk/>
          <pc:sldMk cId="496914920" sldId="2147482830"/>
        </pc:sldMkLst>
        <pc:spChg chg="mod">
          <ac:chgData name="Anika Dalitz" userId="186ef487-5175-4ea3-860f-b3aeb008c9a6" providerId="ADAL" clId="{522E8D90-ED30-4824-BBEA-9DBC70795A34}" dt="2025-04-02T10:09:18.298" v="72" actId="20577"/>
          <ac:spMkLst>
            <pc:docMk/>
            <pc:sldMk cId="496914920" sldId="2147482830"/>
            <ac:spMk id="13" creationId="{126E94D6-3C2E-1D03-2AEB-DE0359024D8A}"/>
          </ac:spMkLst>
        </pc:spChg>
        <pc:picChg chg="mod">
          <ac:chgData name="Anika Dalitz" userId="186ef487-5175-4ea3-860f-b3aeb008c9a6" providerId="ADAL" clId="{522E8D90-ED30-4824-BBEA-9DBC70795A34}" dt="2025-04-02T10:09:02.159" v="63" actId="14100"/>
          <ac:picMkLst>
            <pc:docMk/>
            <pc:sldMk cId="496914920" sldId="2147482830"/>
            <ac:picMk id="3" creationId="{AD2621F8-9632-B9F5-8248-0DBBD1486AD7}"/>
          </ac:picMkLst>
        </pc:picChg>
      </pc:sldChg>
      <pc:sldChg chg="modSp mod">
        <pc:chgData name="Anika Dalitz" userId="186ef487-5175-4ea3-860f-b3aeb008c9a6" providerId="ADAL" clId="{522E8D90-ED30-4824-BBEA-9DBC70795A34}" dt="2025-04-02T10:12:04.700" v="160" actId="20577"/>
        <pc:sldMkLst>
          <pc:docMk/>
          <pc:sldMk cId="0" sldId="2147482879"/>
        </pc:sldMkLst>
        <pc:spChg chg="mod">
          <ac:chgData name="Anika Dalitz" userId="186ef487-5175-4ea3-860f-b3aeb008c9a6" providerId="ADAL" clId="{522E8D90-ED30-4824-BBEA-9DBC70795A34}" dt="2025-04-02T10:12:04.700" v="160" actId="20577"/>
          <ac:spMkLst>
            <pc:docMk/>
            <pc:sldMk cId="0" sldId="2147482879"/>
            <ac:spMk id="6" creationId="{402B5384-4CFF-7B3A-C695-9EEF6BB8C62C}"/>
          </ac:spMkLst>
        </pc:spChg>
        <pc:spChg chg="mod">
          <ac:chgData name="Anika Dalitz" userId="186ef487-5175-4ea3-860f-b3aeb008c9a6" providerId="ADAL" clId="{522E8D90-ED30-4824-BBEA-9DBC70795A34}" dt="2025-04-02T10:04:48.254" v="47" actId="207"/>
          <ac:spMkLst>
            <pc:docMk/>
            <pc:sldMk cId="0" sldId="2147482879"/>
            <ac:spMk id="524" creationId="{00000000-0000-0000-0000-000000000000}"/>
          </ac:spMkLst>
        </pc:spChg>
      </pc:sldChg>
      <pc:sldChg chg="del">
        <pc:chgData name="Anika Dalitz" userId="186ef487-5175-4ea3-860f-b3aeb008c9a6" providerId="ADAL" clId="{522E8D90-ED30-4824-BBEA-9DBC70795A34}" dt="2025-04-02T10:03:54.197" v="28" actId="47"/>
        <pc:sldMkLst>
          <pc:docMk/>
          <pc:sldMk cId="2615609831" sldId="2147482881"/>
        </pc:sldMkLst>
      </pc:sldChg>
    </pc:docChg>
  </pc:docChgLst>
  <pc:docChgLst>
    <pc:chgData clId="Web-{31B132B0-3334-401A-8FE2-13D315AB1DAA}"/>
    <pc:docChg chg="modSld">
      <pc:chgData name="" userId="" providerId="" clId="Web-{31B132B0-3334-401A-8FE2-13D315AB1DAA}" dt="2025-04-02T15:16:52.238" v="2"/>
      <pc:docMkLst>
        <pc:docMk/>
      </pc:docMkLst>
      <pc:sldChg chg="addSp delSp modSp">
        <pc:chgData name="" userId="" providerId="" clId="Web-{31B132B0-3334-401A-8FE2-13D315AB1DAA}" dt="2025-04-02T15:16:52.238" v="2"/>
        <pc:sldMkLst>
          <pc:docMk/>
          <pc:sldMk cId="496914920" sldId="2147482830"/>
        </pc:sldMkLst>
        <pc:spChg chg="add mod">
          <ac:chgData name="" userId="" providerId="" clId="Web-{31B132B0-3334-401A-8FE2-13D315AB1DAA}" dt="2025-04-02T15:16:52.238" v="2"/>
          <ac:spMkLst>
            <pc:docMk/>
            <pc:sldMk cId="496914920" sldId="2147482830"/>
            <ac:spMk id="2" creationId="{58A08DDB-5B7E-2467-FD6C-6D6E060ACEC5}"/>
          </ac:spMkLst>
        </pc:spChg>
        <pc:picChg chg="del">
          <ac:chgData name="" userId="" providerId="" clId="Web-{31B132B0-3334-401A-8FE2-13D315AB1DAA}" dt="2025-04-02T15:16:50.972" v="0"/>
          <ac:picMkLst>
            <pc:docMk/>
            <pc:sldMk cId="496914920" sldId="2147482830"/>
            <ac:picMk id="3" creationId="{AD2621F8-9632-B9F5-8248-0DBBD1486AD7}"/>
          </ac:picMkLst>
        </pc:picChg>
      </pc:sldChg>
    </pc:docChg>
  </pc:docChgLst>
  <pc:docChgLst>
    <pc:chgData name="Thiago Augusto E Vasconcelos Magalhaes" userId="S::magalht@basfad.basf.net::c49bff55-fb8a-4773-a624-1f6b37fb0ba7" providerId="AD" clId="Web-{31B132B0-3334-401A-8FE2-13D315AB1DAA}"/>
    <pc:docChg chg="modSld">
      <pc:chgData name="Thiago Augusto E Vasconcelos Magalhaes" userId="S::magalht@basfad.basf.net::c49bff55-fb8a-4773-a624-1f6b37fb0ba7" providerId="AD" clId="Web-{31B132B0-3334-401A-8FE2-13D315AB1DAA}" dt="2025-04-02T15:21:31.324" v="64"/>
      <pc:docMkLst>
        <pc:docMk/>
      </pc:docMkLst>
      <pc:sldChg chg="addSp delSp modSp">
        <pc:chgData name="Thiago Augusto E Vasconcelos Magalhaes" userId="S::magalht@basfad.basf.net::c49bff55-fb8a-4773-a624-1f6b37fb0ba7" providerId="AD" clId="Web-{31B132B0-3334-401A-8FE2-13D315AB1DAA}" dt="2025-04-02T15:21:31.324" v="64"/>
        <pc:sldMkLst>
          <pc:docMk/>
          <pc:sldMk cId="496914920" sldId="2147482830"/>
        </pc:sldMkLst>
        <pc:spChg chg="del mod">
          <ac:chgData name="Thiago Augusto E Vasconcelos Magalhaes" userId="S::magalht@basfad.basf.net::c49bff55-fb8a-4773-a624-1f6b37fb0ba7" providerId="AD" clId="Web-{31B132B0-3334-401A-8FE2-13D315AB1DAA}" dt="2025-04-02T15:16:55.051" v="1"/>
          <ac:spMkLst>
            <pc:docMk/>
            <pc:sldMk cId="496914920" sldId="2147482830"/>
            <ac:spMk id="2" creationId="{58A08DDB-5B7E-2467-FD6C-6D6E060ACEC5}"/>
          </ac:spMkLst>
        </pc:spChg>
        <pc:spChg chg="mod">
          <ac:chgData name="Thiago Augusto E Vasconcelos Magalhaes" userId="S::magalht@basfad.basf.net::c49bff55-fb8a-4773-a624-1f6b37fb0ba7" providerId="AD" clId="Web-{31B132B0-3334-401A-8FE2-13D315AB1DAA}" dt="2025-04-02T15:21:14.293" v="63" actId="1076"/>
          <ac:spMkLst>
            <pc:docMk/>
            <pc:sldMk cId="496914920" sldId="2147482830"/>
            <ac:spMk id="13" creationId="{126E94D6-3C2E-1D03-2AEB-DE0359024D8A}"/>
          </ac:spMkLst>
        </pc:spChg>
        <pc:spChg chg="mod">
          <ac:chgData name="Thiago Augusto E Vasconcelos Magalhaes" userId="S::magalht@basfad.basf.net::c49bff55-fb8a-4773-a624-1f6b37fb0ba7" providerId="AD" clId="Web-{31B132B0-3334-401A-8FE2-13D315AB1DAA}" dt="2025-04-02T15:20:48.807" v="62"/>
          <ac:spMkLst>
            <pc:docMk/>
            <pc:sldMk cId="496914920" sldId="2147482830"/>
            <ac:spMk id="23" creationId="{4115E452-F1A6-B652-B9C4-6DA855DC8579}"/>
          </ac:spMkLst>
        </pc:spChg>
        <pc:picChg chg="add mod ord modCrop">
          <ac:chgData name="Thiago Augusto E Vasconcelos Magalhaes" userId="S::magalht@basfad.basf.net::c49bff55-fb8a-4773-a624-1f6b37fb0ba7" providerId="AD" clId="Web-{31B132B0-3334-401A-8FE2-13D315AB1DAA}" dt="2025-04-02T15:21:31.324" v="64"/>
          <ac:picMkLst>
            <pc:docMk/>
            <pc:sldMk cId="496914920" sldId="2147482830"/>
            <ac:picMk id="4" creationId="{94FAE03E-EDDC-33D2-C83C-72FAEB7FD8D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86466-5020-480F-98D6-C4C83B2E2945}" type="slidenum">
              <a:rPr lang="de-DE" smtClean="0">
                <a:latin typeface="Arial" pitchFamily="34" charset="0"/>
                <a:cs typeface="Arial" pitchFamily="34" charset="0"/>
              </a:rPr>
              <a:t>‹#›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287946"/>
      </p:ext>
    </p:extLst>
  </p:cSld>
  <p:clrMap bg1="lt1" tx1="dk1" bg2="lt2" tx2="dk2" accent1="accent1" accent2="accent2" accent3="accent3" accent4="accent4" accent5="accent5" accent6="accent6" hlink="hlink" folHlink="folHlink"/>
  <p:hf hdr="0" dt="0"/>
  <p:extLst>
    <p:ext uri="{56416CCD-93CA-4268-BC5B-53C4BB910035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4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838" y="742950"/>
            <a:ext cx="6600825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8FF7B9E9-6F9D-4999-8E35-8BAD09A8460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6" name="Notizenplatzhalter 5">
            <a:extLst>
              <a:ext uri="{FF2B5EF4-FFF2-40B4-BE49-F238E27FC236}">
                <a16:creationId xmlns:a16="http://schemas.microsoft.com/office/drawing/2014/main" id="{9617DF9B-3E80-C572-A3AA-F069F33A8A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67263"/>
            <a:ext cx="5435600" cy="3900487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60941214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182563" indent="-182563" algn="l" defTabSz="914400" rtl="0" eaLnBrk="1" latinLnBrk="0" hangingPunct="1">
      <a:lnSpc>
        <a:spcPct val="110000"/>
      </a:lnSpc>
      <a:buClr>
        <a:schemeClr val="accent1"/>
      </a:buClr>
      <a:buFont typeface="Wingdings" panose="05000000000000000000" pitchFamily="2" charset="2"/>
      <a:buChar char="§"/>
      <a:defRPr lang="de-DE" sz="1200" kern="1200" noProof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358775" indent="-176213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SzPct val="80000"/>
      <a:buFont typeface="Wingdings 3" panose="05040102010807070707" pitchFamily="18" charset="2"/>
      <a:buChar char=""/>
      <a:defRPr lang="de-DE" sz="1200" kern="1200" noProof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539750" indent="-180975" algn="l" defTabSz="914400" rtl="0" eaLnBrk="1" latinLnBrk="0" hangingPunct="1">
      <a:lnSpc>
        <a:spcPct val="110000"/>
      </a:lnSpc>
      <a:spcBef>
        <a:spcPts val="300"/>
      </a:spcBef>
      <a:buClr>
        <a:schemeClr val="accent1"/>
      </a:buClr>
      <a:buSzPct val="100000"/>
      <a:buFont typeface="Arial" panose="020B0604020202020204" pitchFamily="34" charset="0"/>
      <a:buChar char="•"/>
      <a:defRPr lang="de-DE" sz="1200" kern="1200" noProof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719138" indent="-180975" algn="l" defTabSz="914400" rtl="0" eaLnBrk="1" latinLnBrk="0" hangingPunct="1">
      <a:lnSpc>
        <a:spcPct val="110000"/>
      </a:lnSpc>
      <a:spcBef>
        <a:spcPts val="150"/>
      </a:spcBef>
      <a:buClr>
        <a:schemeClr val="accent1"/>
      </a:buClr>
      <a:buSzPct val="100000"/>
      <a:buFont typeface="Arial" panose="020B0604020202020204" pitchFamily="34" charset="0"/>
      <a:buChar char="−"/>
      <a:defRPr lang="de-DE" sz="1200" kern="1200" noProof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lang="de-DE" sz="1200" kern="1200" noProof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4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7B9E9-6F9D-4999-8E35-8BAD09A8460E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227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31d757867bf_18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31d757867bf_18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1c49ed198f_3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31c49ed198f_3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31bf5436219_1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31bf5436219_1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31e84ea6212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31e84ea6212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40">
            <a:extLst>
              <a:ext uri="{FF2B5EF4-FFF2-40B4-BE49-F238E27FC236}">
                <a16:creationId xmlns:a16="http://schemas.microsoft.com/office/drawing/2014/main" id="{3E33C1A9-7585-5783-EAC0-814B58A15A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4349" y="2176739"/>
            <a:ext cx="5580064" cy="43313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February 00, 2025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D2D36E0-C6DE-9564-FF82-E8713BA9F25A}"/>
              </a:ext>
            </a:extLst>
          </p:cNvPr>
          <p:cNvGrpSpPr/>
          <p:nvPr userDrawn="1"/>
        </p:nvGrpSpPr>
        <p:grpSpPr>
          <a:xfrm>
            <a:off x="8924665" y="5128529"/>
            <a:ext cx="3265748" cy="1080000"/>
            <a:chOff x="5995995" y="4687321"/>
            <a:chExt cx="3265748" cy="108000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B6F5254-DF05-2B0C-82A1-CE164BDEAF1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995995" y="4687321"/>
              <a:ext cx="326574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9F5A28A-CAE5-74D2-2162-32FA5AC0C4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8213" y="4950637"/>
              <a:ext cx="1619425" cy="586722"/>
            </a:xfrm>
            <a:prstGeom prst="rect">
              <a:avLst/>
            </a:prstGeom>
          </p:spPr>
        </p:pic>
      </p:grp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FD0F71B4-F9DB-9037-B1A5-79CCB0921D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349" y="514287"/>
            <a:ext cx="5580857" cy="12865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buNone/>
              <a:defRPr sz="4400" b="1">
                <a:solidFill>
                  <a:schemeClr val="accent1"/>
                </a:solidFill>
              </a:defRPr>
            </a:lvl2pPr>
            <a:lvl3pPr marL="0" indent="0">
              <a:buNone/>
              <a:defRPr sz="4400" b="1">
                <a:solidFill>
                  <a:schemeClr val="accent1"/>
                </a:solidFill>
              </a:defRPr>
            </a:lvl3pPr>
            <a:lvl4pPr marL="0" indent="0">
              <a:buNone/>
              <a:defRPr sz="4400" b="1">
                <a:solidFill>
                  <a:schemeClr val="accent1"/>
                </a:solidFill>
              </a:defRPr>
            </a:lvl4pPr>
            <a:lvl5pPr marL="0" indent="0">
              <a:buNone/>
              <a:defRPr sz="4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altLang="ko-KR" dirty="0"/>
              <a:t>Lorem Ipsum </a:t>
            </a:r>
            <a:r>
              <a:rPr lang="de-DE" altLang="ko-KR" dirty="0" err="1"/>
              <a:t>dolormit</a:t>
            </a:r>
            <a:r>
              <a:rPr lang="de-DE" altLang="ko-KR" dirty="0"/>
              <a:t> </a:t>
            </a:r>
            <a:r>
              <a:rPr lang="de-DE" altLang="ko-KR" dirty="0" err="1"/>
              <a:t>amet</a:t>
            </a:r>
            <a:r>
              <a:rPr lang="de-DE" altLang="ko-KR" dirty="0"/>
              <a:t> </a:t>
            </a:r>
            <a:r>
              <a:rPr lang="de-DE" altLang="ko-KR" dirty="0" err="1"/>
              <a:t>tusa</a:t>
            </a:r>
            <a:endParaRPr lang="ko-KR" altLang="de-DE" dirty="0"/>
          </a:p>
        </p:txBody>
      </p:sp>
    </p:spTree>
    <p:extLst>
      <p:ext uri="{BB962C8B-B14F-4D97-AF65-F5344CB8AC3E}">
        <p14:creationId xmlns:p14="http://schemas.microsoft.com/office/powerpoint/2010/main" val="277501498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4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Inhaltsplatzhalter 13">
            <a:extLst>
              <a:ext uri="{FF2B5EF4-FFF2-40B4-BE49-F238E27FC236}">
                <a16:creationId xmlns:a16="http://schemas.microsoft.com/office/drawing/2014/main" id="{CEB528F2-0313-CFB8-A79B-A4FF7D318F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4351" y="2024063"/>
            <a:ext cx="2651123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3" name="Inhaltsplatzhalter 13">
            <a:extLst>
              <a:ext uri="{FF2B5EF4-FFF2-40B4-BE49-F238E27FC236}">
                <a16:creationId xmlns:a16="http://schemas.microsoft.com/office/drawing/2014/main" id="{3D033606-A14C-268B-9318-FDB17966C53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354082" y="2024063"/>
            <a:ext cx="2651124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2744B7B8-3B40-1BE1-089D-48AAC8BB1B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2024063"/>
            <a:ext cx="2651124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5" name="Inhaltsplatzhalter 13">
            <a:extLst>
              <a:ext uri="{FF2B5EF4-FFF2-40B4-BE49-F238E27FC236}">
                <a16:creationId xmlns:a16="http://schemas.microsoft.com/office/drawing/2014/main" id="{846E62C4-9FDB-AB88-B789-72A48403446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023350" y="2024063"/>
            <a:ext cx="2660649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CC6F5F30-860B-4F67-E7E7-52643621E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58077ADA-A94B-DD4C-FD4F-FCD033A5C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5BDADEC9-BFD2-6891-1384-52F50D648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892260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1994" userDrawn="1">
          <p15:clr>
            <a:srgbClr val="FBAE40"/>
          </p15:clr>
        </p15:guide>
        <p15:guide id="2" pos="2108" userDrawn="1">
          <p15:clr>
            <a:srgbClr val="FBAE40"/>
          </p15:clr>
        </p15:guide>
        <p15:guide id="3" pos="5570" userDrawn="1">
          <p15:clr>
            <a:srgbClr val="FBAE40"/>
          </p15:clr>
        </p15:guide>
        <p15:guide id="4" pos="5684" userDrawn="1">
          <p15:clr>
            <a:srgbClr val="FBAE40"/>
          </p15:clr>
        </p15:guide>
        <p15:guide id="5" pos="3782" userDrawn="1">
          <p15:clr>
            <a:srgbClr val="FBAE40"/>
          </p15:clr>
        </p15:guide>
        <p15:guide id="6" pos="389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726D7AD-9E4D-5270-1857-DBD86887CD77}"/>
              </a:ext>
            </a:extLst>
          </p:cNvPr>
          <p:cNvSpPr/>
          <p:nvPr userDrawn="1"/>
        </p:nvSpPr>
        <p:spPr>
          <a:xfrm>
            <a:off x="6183313" y="0"/>
            <a:ext cx="60070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de-DE"/>
          </a:p>
        </p:txBody>
      </p:sp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5492300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Inhaltsplatzhalter 13">
            <a:extLst>
              <a:ext uri="{FF2B5EF4-FFF2-40B4-BE49-F238E27FC236}">
                <a16:creationId xmlns:a16="http://schemas.microsoft.com/office/drawing/2014/main" id="{34BFD92E-E553-B8D8-62BC-38D9FC7EDA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2024063"/>
            <a:ext cx="5492750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0" name="Inhaltsplatzhalter 13">
            <a:extLst>
              <a:ext uri="{FF2B5EF4-FFF2-40B4-BE49-F238E27FC236}">
                <a16:creationId xmlns:a16="http://schemas.microsoft.com/office/drawing/2014/main" id="{80D8C90A-F1DB-8304-F000-C06A080C575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83314" y="479041"/>
            <a:ext cx="5492750" cy="572173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pic>
        <p:nvPicPr>
          <p:cNvPr id="3" name="Graphic 7">
            <a:extLst>
              <a:ext uri="{FF2B5EF4-FFF2-40B4-BE49-F238E27FC236}">
                <a16:creationId xmlns:a16="http://schemas.microsoft.com/office/drawing/2014/main" id="{243765C2-0260-93E7-696E-D6F8B5CBCD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  <p:sp>
        <p:nvSpPr>
          <p:cNvPr id="4" name="Datumsplatzhalter 5">
            <a:extLst>
              <a:ext uri="{FF2B5EF4-FFF2-40B4-BE49-F238E27FC236}">
                <a16:creationId xmlns:a16="http://schemas.microsoft.com/office/drawing/2014/main" id="{3F768BE6-42CD-54F8-8A82-DE53A07413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29CCEF47-6C42-4A8C-99C7-FF830391A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9" name="Foliennummernplatzhalter 7">
            <a:extLst>
              <a:ext uri="{FF2B5EF4-FFF2-40B4-BE49-F238E27FC236}">
                <a16:creationId xmlns:a16="http://schemas.microsoft.com/office/drawing/2014/main" id="{4DDB15C0-A357-3335-528B-44825FA76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791661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782" userDrawn="1">
          <p15:clr>
            <a:srgbClr val="FBAE40"/>
          </p15:clr>
        </p15:guide>
        <p15:guide id="2" pos="3895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F5C8B0CC-C2BA-742E-B16D-79434EA68D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4B8986AD-DD97-17A4-FEDC-E270A8B0E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C36AE141-1B90-C8A8-74DE-1CE28AA37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1640284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81A472B8-5968-D156-960E-00ED0B96BB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C40A597C-90B8-C5FC-4286-0E1287BFC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4AD93F70-399A-99B1-0B0C-543E8DF66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351943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9585EA4-9E92-DEA7-07DB-424EF20E83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E410BDC1-280A-DCD5-1A3E-D40E475CE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F86CDF20-9ECB-FD02-0B2D-73F29DA92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B43641F9-01B6-B546-05D0-BF2AA5562A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6424273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970094A2-3D8B-33BE-952B-44B669D11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15506C25-D723-C050-5701-BB1EFA3A5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FEF96FA3-F722-80AE-0990-FA18D951D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501845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592">
          <p15:clr>
            <a:srgbClr val="FBAE40"/>
          </p15:clr>
        </p15:guide>
        <p15:guide id="2" pos="5087">
          <p15:clr>
            <a:srgbClr val="FBAE40"/>
          </p15:clr>
        </p15:guide>
        <p15:guide id="3" pos="4973">
          <p15:clr>
            <a:srgbClr val="FBAE40"/>
          </p15:clr>
        </p15:guide>
        <p15:guide id="4" pos="27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557" y="992767"/>
            <a:ext cx="11359321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546" y="3778833"/>
            <a:ext cx="11359321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5140" y="6217623"/>
            <a:ext cx="73150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de-DE" smtClean="0"/>
              <a:pPr algn="r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22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6E5AADEE-308F-47F8-9498-861C09F83B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962071"/>
            <a:ext cx="11161713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147E43E5-B6A2-3925-31A2-CF6297702E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1050EAF1-26E8-7E59-8332-A9E46D654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D625197E-E043-34DC-7CB4-E59359FA5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6548004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Inhaltsplatzhalter 13">
            <a:extLst>
              <a:ext uri="{FF2B5EF4-FFF2-40B4-BE49-F238E27FC236}">
                <a16:creationId xmlns:a16="http://schemas.microsoft.com/office/drawing/2014/main" id="{34BFD92E-E553-B8D8-62BC-38D9FC7EDA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49" y="1962071"/>
            <a:ext cx="5492751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78FF46EF-DAEF-0717-50E6-8B69B6409A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88075" y="1962071"/>
            <a:ext cx="5487989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969E8FC6-878A-B5FE-9BD2-31FAA70E03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FDE77EC4-E059-99B8-14E0-20CB71D71A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82B52BA0-4D5B-F9AE-1041-D32572B6B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558685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782" userDrawn="1">
          <p15:clr>
            <a:srgbClr val="FBAE40"/>
          </p15:clr>
        </p15:guide>
        <p15:guide id="2" pos="389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18D5100E-18B5-2E50-16B5-0F2C06CF66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4351" y="1962071"/>
            <a:ext cx="3600450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0" name="Inhaltsplatzhalter 13">
            <a:extLst>
              <a:ext uri="{FF2B5EF4-FFF2-40B4-BE49-F238E27FC236}">
                <a16:creationId xmlns:a16="http://schemas.microsoft.com/office/drawing/2014/main" id="{6056FD14-F3C4-7548-62CC-BEF3D74B8E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295775" y="1962071"/>
            <a:ext cx="3600450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1" name="Inhaltsplatzhalter 13">
            <a:extLst>
              <a:ext uri="{FF2B5EF4-FFF2-40B4-BE49-F238E27FC236}">
                <a16:creationId xmlns:a16="http://schemas.microsoft.com/office/drawing/2014/main" id="{2B281ED2-3754-FBED-A8D9-0CE0CCEACF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75613" y="1962071"/>
            <a:ext cx="3600450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8F211334-61A2-7E30-3C1A-06EFE9CD8B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E926E4B3-020F-8B70-2639-FBE041D8D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773A8DAE-003C-276C-AC6A-46464F72A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429373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592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3" userDrawn="1">
          <p15:clr>
            <a:srgbClr val="FBAE40"/>
          </p15:clr>
        </p15:guide>
        <p15:guide id="4" pos="50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B248CD4-2DA2-4CF7-969D-131800B2A4BF}"/>
              </a:ext>
            </a:extLst>
          </p:cNvPr>
          <p:cNvGrpSpPr/>
          <p:nvPr userDrawn="1"/>
        </p:nvGrpSpPr>
        <p:grpSpPr>
          <a:xfrm>
            <a:off x="1" y="864000"/>
            <a:ext cx="6194418" cy="1080000"/>
            <a:chOff x="1" y="864000"/>
            <a:chExt cx="6194418" cy="1080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475D29B-AA69-44B6-812F-1E93E8ECBB2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" y="864000"/>
              <a:ext cx="619441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BB4D509-FA85-4294-AACC-375F495DD0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1163" y="1127317"/>
              <a:ext cx="1619425" cy="586722"/>
            </a:xfrm>
            <a:prstGeom prst="rect">
              <a:avLst/>
            </a:prstGeom>
          </p:spPr>
        </p:pic>
      </p:grpSp>
      <p:sp>
        <p:nvSpPr>
          <p:cNvPr id="30" name="Textplatzhalter 40">
            <a:extLst>
              <a:ext uri="{FF2B5EF4-FFF2-40B4-BE49-F238E27FC236}">
                <a16:creationId xmlns:a16="http://schemas.microsoft.com/office/drawing/2014/main" id="{0ECD9EA6-53DD-52F4-229E-41815936E7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756" y="4664600"/>
            <a:ext cx="5416238" cy="43313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February 00, 2025</a:t>
            </a:r>
            <a:endParaRPr lang="de-DE" dirty="0"/>
          </a:p>
        </p:txBody>
      </p:sp>
      <p:sp>
        <p:nvSpPr>
          <p:cNvPr id="34" name="Textplatzhalter 5">
            <a:extLst>
              <a:ext uri="{FF2B5EF4-FFF2-40B4-BE49-F238E27FC236}">
                <a16:creationId xmlns:a16="http://schemas.microsoft.com/office/drawing/2014/main" id="{C2430061-3100-D381-4930-9091423CDC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5756" y="2350801"/>
            <a:ext cx="5416238" cy="1929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buNone/>
              <a:defRPr sz="4400" b="1">
                <a:solidFill>
                  <a:schemeClr val="accent1"/>
                </a:solidFill>
              </a:defRPr>
            </a:lvl2pPr>
            <a:lvl3pPr marL="0" indent="0">
              <a:buNone/>
              <a:defRPr sz="4400" b="1">
                <a:solidFill>
                  <a:schemeClr val="accent1"/>
                </a:solidFill>
              </a:defRPr>
            </a:lvl3pPr>
            <a:lvl4pPr marL="0" indent="0">
              <a:buNone/>
              <a:defRPr sz="4400" b="1">
                <a:solidFill>
                  <a:schemeClr val="accent1"/>
                </a:solidFill>
              </a:defRPr>
            </a:lvl4pPr>
            <a:lvl5pPr marL="0" indent="0">
              <a:buNone/>
              <a:defRPr sz="4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altLang="ko-KR" dirty="0"/>
              <a:t>Lorem Ipsum </a:t>
            </a:r>
            <a:r>
              <a:rPr lang="de-DE" altLang="ko-KR" dirty="0" err="1"/>
              <a:t>dolormit</a:t>
            </a:r>
            <a:br>
              <a:rPr lang="de-DE" altLang="ko-KR" dirty="0"/>
            </a:br>
            <a:r>
              <a:rPr lang="de-DE" altLang="ko-KR" dirty="0" err="1"/>
              <a:t>amet</a:t>
            </a:r>
            <a:r>
              <a:rPr lang="de-DE" altLang="ko-KR" dirty="0"/>
              <a:t> </a:t>
            </a:r>
            <a:r>
              <a:rPr lang="de-DE" altLang="ko-KR" dirty="0" err="1"/>
              <a:t>avensis</a:t>
            </a:r>
            <a:r>
              <a:rPr lang="de-DE" altLang="ko-KR" dirty="0"/>
              <a:t> </a:t>
            </a:r>
            <a:r>
              <a:rPr lang="de-DE" altLang="ko-KR" dirty="0" err="1"/>
              <a:t>tusa</a:t>
            </a:r>
            <a:r>
              <a:rPr lang="de-DE" altLang="ko-KR" dirty="0"/>
              <a:t>.</a:t>
            </a:r>
            <a:endParaRPr lang="ko-KR" altLang="de-DE" dirty="0"/>
          </a:p>
        </p:txBody>
      </p:sp>
    </p:spTree>
    <p:extLst>
      <p:ext uri="{BB962C8B-B14F-4D97-AF65-F5344CB8AC3E}">
        <p14:creationId xmlns:p14="http://schemas.microsoft.com/office/powerpoint/2010/main" val="1556328175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4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Inhaltsplatzhalter 13">
            <a:extLst>
              <a:ext uri="{FF2B5EF4-FFF2-40B4-BE49-F238E27FC236}">
                <a16:creationId xmlns:a16="http://schemas.microsoft.com/office/drawing/2014/main" id="{CEB528F2-0313-CFB8-A79B-A4FF7D318F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4351" y="1962071"/>
            <a:ext cx="2651123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3" name="Inhaltsplatzhalter 13">
            <a:extLst>
              <a:ext uri="{FF2B5EF4-FFF2-40B4-BE49-F238E27FC236}">
                <a16:creationId xmlns:a16="http://schemas.microsoft.com/office/drawing/2014/main" id="{3D033606-A14C-268B-9318-FDB17966C53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354082" y="1962071"/>
            <a:ext cx="2651124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2744B7B8-3B40-1BE1-089D-48AAC8BB1B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1962071"/>
            <a:ext cx="2651124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5" name="Inhaltsplatzhalter 13">
            <a:extLst>
              <a:ext uri="{FF2B5EF4-FFF2-40B4-BE49-F238E27FC236}">
                <a16:creationId xmlns:a16="http://schemas.microsoft.com/office/drawing/2014/main" id="{846E62C4-9FDB-AB88-B789-72A48403446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023350" y="1962071"/>
            <a:ext cx="2660649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58FC2775-BFA8-8373-A4D3-9E1AEA10FC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066D7621-EFBC-7ED6-F51F-B40072521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32B3DC5E-6F4D-D1F3-C4CA-0B519BF5A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63626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1994" userDrawn="1">
          <p15:clr>
            <a:srgbClr val="FBAE40"/>
          </p15:clr>
        </p15:guide>
        <p15:guide id="2" pos="2108" userDrawn="1">
          <p15:clr>
            <a:srgbClr val="FBAE40"/>
          </p15:clr>
        </p15:guide>
        <p15:guide id="3" pos="5570" userDrawn="1">
          <p15:clr>
            <a:srgbClr val="FBAE40"/>
          </p15:clr>
        </p15:guide>
        <p15:guide id="4" pos="5684" userDrawn="1">
          <p15:clr>
            <a:srgbClr val="FBAE40"/>
          </p15:clr>
        </p15:guide>
        <p15:guide id="5" pos="3782" userDrawn="1">
          <p15:clr>
            <a:srgbClr val="FBAE40"/>
          </p15:clr>
        </p15:guide>
        <p15:guide id="6" pos="3895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plit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726D7AD-9E4D-5270-1857-DBD86887CD77}"/>
              </a:ext>
            </a:extLst>
          </p:cNvPr>
          <p:cNvSpPr/>
          <p:nvPr userDrawn="1"/>
        </p:nvSpPr>
        <p:spPr>
          <a:xfrm>
            <a:off x="6183313" y="0"/>
            <a:ext cx="60070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de-DE"/>
          </a:p>
        </p:txBody>
      </p:sp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5492300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Inhaltsplatzhalter 13">
            <a:extLst>
              <a:ext uri="{FF2B5EF4-FFF2-40B4-BE49-F238E27FC236}">
                <a16:creationId xmlns:a16="http://schemas.microsoft.com/office/drawing/2014/main" id="{34BFD92E-E553-B8D8-62BC-38D9FC7EDA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962071"/>
            <a:ext cx="5492750" cy="423870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pic>
        <p:nvPicPr>
          <p:cNvPr id="3" name="Graphic 7">
            <a:extLst>
              <a:ext uri="{FF2B5EF4-FFF2-40B4-BE49-F238E27FC236}">
                <a16:creationId xmlns:a16="http://schemas.microsoft.com/office/drawing/2014/main" id="{243765C2-0260-93E7-696E-D6F8B5CBCD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  <p:sp>
        <p:nvSpPr>
          <p:cNvPr id="4" name="Inhaltsplatzhalter 13">
            <a:extLst>
              <a:ext uri="{FF2B5EF4-FFF2-40B4-BE49-F238E27FC236}">
                <a16:creationId xmlns:a16="http://schemas.microsoft.com/office/drawing/2014/main" id="{FA41E148-F094-3A7E-E439-C991866DB50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327312" y="556531"/>
            <a:ext cx="5348751" cy="5644244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BEE271A1-66E5-A3C1-1988-7F0D358215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3AE0337C-5801-98FA-1A4F-6B6A747F8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10" name="Foliennummernplatzhalter 7">
            <a:extLst>
              <a:ext uri="{FF2B5EF4-FFF2-40B4-BE49-F238E27FC236}">
                <a16:creationId xmlns:a16="http://schemas.microsoft.com/office/drawing/2014/main" id="{ED03452C-6351-2E6F-32E4-F3BF68162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56302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782" userDrawn="1">
          <p15:clr>
            <a:srgbClr val="FBAE40"/>
          </p15:clr>
        </p15:guide>
        <p15:guide id="2" pos="3895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6A1A22FA-9147-8DD6-F3C1-A14B200FF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EFFA232A-4495-2FC1-1DB1-67B784047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F31897F8-9071-ECA7-95B4-AF7F5B8DE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1241373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B7A723CF-A2C2-99B4-4EDB-1F72BB6B2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CD6DB177-CA32-35EF-CCC1-8AA6B1CC36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8EF116CA-F988-63AE-BB4A-41A7BBAAB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5792397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4">
            <a:extLst>
              <a:ext uri="{FF2B5EF4-FFF2-40B4-BE49-F238E27FC236}">
                <a16:creationId xmlns:a16="http://schemas.microsoft.com/office/drawing/2014/main" id="{FCA68A79-5F77-ED89-78C7-ED2B9F91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9585EA4-9E92-DEA7-07DB-424EF20E83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C97061D0-47FF-6FA0-0B38-6B7C679331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9C7C3E4D-0A78-554A-3CE6-70FEC3993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B7236EE7-8834-57A6-5421-66E43DDB1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0116033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C25A4743-2C76-6EE5-193F-41AE4FE953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21B1897B-796B-4043-620F-AE88F5C01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A8A1DD99-33B8-B84F-1EEE-C1032CD95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544972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592">
          <p15:clr>
            <a:srgbClr val="FBAE40"/>
          </p15:clr>
        </p15:guide>
        <p15:guide id="2" pos="5087">
          <p15:clr>
            <a:srgbClr val="FBAE40"/>
          </p15:clr>
        </p15:guide>
        <p15:guide id="3" pos="4973">
          <p15:clr>
            <a:srgbClr val="FBAE40"/>
          </p15:clr>
        </p15:guide>
        <p15:guide id="4" pos="27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F_Finale_V10_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5">
            <a:extLst>
              <a:ext uri="{FF2B5EF4-FFF2-40B4-BE49-F238E27FC236}">
                <a16:creationId xmlns:a16="http://schemas.microsoft.com/office/drawing/2014/main" id="{4AAEAA46-CB30-AA6E-4757-A4CD8AF135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439" y="2317598"/>
            <a:ext cx="6183516" cy="223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484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245DB46-82C4-4DFF-BF2A-47912C9DC439}"/>
              </a:ext>
            </a:extLst>
          </p:cNvPr>
          <p:cNvGrpSpPr/>
          <p:nvPr userDrawn="1"/>
        </p:nvGrpSpPr>
        <p:grpSpPr>
          <a:xfrm>
            <a:off x="-8991" y="4687321"/>
            <a:ext cx="6194418" cy="1080000"/>
            <a:chOff x="-8991" y="4687321"/>
            <a:chExt cx="6194418" cy="1080000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869CFFBB-8E66-49DF-A2F9-321ED391B69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8991" y="4687321"/>
              <a:ext cx="619441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837402EC-0B48-4CB9-B19F-DA57D87E28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2171" y="4950638"/>
              <a:ext cx="1619425" cy="586722"/>
            </a:xfrm>
            <a:prstGeom prst="rect">
              <a:avLst/>
            </a:prstGeom>
          </p:spPr>
        </p:pic>
      </p:grpSp>
      <p:sp>
        <p:nvSpPr>
          <p:cNvPr id="5" name="Textplatzhalter 40">
            <a:extLst>
              <a:ext uri="{FF2B5EF4-FFF2-40B4-BE49-F238E27FC236}">
                <a16:creationId xmlns:a16="http://schemas.microsoft.com/office/drawing/2014/main" id="{B314F4FB-8574-6029-8DB9-DC6E64C88E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756" y="3539014"/>
            <a:ext cx="5416238" cy="43313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February 00, 2025</a:t>
            </a:r>
            <a:endParaRPr lang="de-DE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A8A63CF9-5303-C392-82E1-2ADB486A50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5756" y="1225214"/>
            <a:ext cx="5416238" cy="1929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buNone/>
              <a:defRPr sz="4400" b="1">
                <a:solidFill>
                  <a:schemeClr val="accent1"/>
                </a:solidFill>
              </a:defRPr>
            </a:lvl2pPr>
            <a:lvl3pPr marL="0" indent="0">
              <a:buNone/>
              <a:defRPr sz="4400" b="1">
                <a:solidFill>
                  <a:schemeClr val="accent1"/>
                </a:solidFill>
              </a:defRPr>
            </a:lvl3pPr>
            <a:lvl4pPr marL="0" indent="0">
              <a:buNone/>
              <a:defRPr sz="4400" b="1">
                <a:solidFill>
                  <a:schemeClr val="accent1"/>
                </a:solidFill>
              </a:defRPr>
            </a:lvl4pPr>
            <a:lvl5pPr marL="0" indent="0">
              <a:buNone/>
              <a:defRPr sz="4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altLang="ko-KR" dirty="0"/>
              <a:t>Lorem Ipsum </a:t>
            </a:r>
            <a:r>
              <a:rPr lang="de-DE" altLang="ko-KR" dirty="0" err="1"/>
              <a:t>dolormit</a:t>
            </a:r>
            <a:br>
              <a:rPr lang="de-DE" altLang="ko-KR" dirty="0"/>
            </a:br>
            <a:r>
              <a:rPr lang="de-DE" altLang="ko-KR" dirty="0" err="1"/>
              <a:t>amet</a:t>
            </a:r>
            <a:r>
              <a:rPr lang="de-DE" altLang="ko-KR" dirty="0"/>
              <a:t> </a:t>
            </a:r>
            <a:r>
              <a:rPr lang="de-DE" altLang="ko-KR" dirty="0" err="1"/>
              <a:t>avensis</a:t>
            </a:r>
            <a:r>
              <a:rPr lang="de-DE" altLang="ko-KR" dirty="0"/>
              <a:t> </a:t>
            </a:r>
            <a:r>
              <a:rPr lang="de-DE" altLang="ko-KR" dirty="0" err="1"/>
              <a:t>tusa</a:t>
            </a:r>
            <a:r>
              <a:rPr lang="de-DE" altLang="ko-KR" dirty="0"/>
              <a:t>.</a:t>
            </a:r>
            <a:endParaRPr lang="ko-KR" altLang="de-DE" dirty="0"/>
          </a:p>
        </p:txBody>
      </p:sp>
    </p:spTree>
    <p:extLst>
      <p:ext uri="{BB962C8B-B14F-4D97-AF65-F5344CB8AC3E}">
        <p14:creationId xmlns:p14="http://schemas.microsoft.com/office/powerpoint/2010/main" val="304038459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0">
            <a:extLst>
              <a:ext uri="{FF2B5EF4-FFF2-40B4-BE49-F238E27FC236}">
                <a16:creationId xmlns:a16="http://schemas.microsoft.com/office/drawing/2014/main" id="{A587714A-916A-15BF-78D2-2592E5A0AC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9619" y="4806695"/>
            <a:ext cx="5416238" cy="43313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February 00, 2025</a:t>
            </a:r>
            <a:endParaRPr lang="de-DE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C9B854A-88D3-4759-917B-C435DEEF9135}"/>
              </a:ext>
            </a:extLst>
          </p:cNvPr>
          <p:cNvGrpSpPr/>
          <p:nvPr userDrawn="1"/>
        </p:nvGrpSpPr>
        <p:grpSpPr>
          <a:xfrm>
            <a:off x="5996579" y="872716"/>
            <a:ext cx="6194418" cy="1080000"/>
            <a:chOff x="5996579" y="872716"/>
            <a:chExt cx="6194418" cy="1080000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CE2ECE80-8346-4682-81A4-ABFE07E701C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996579" y="872716"/>
              <a:ext cx="619441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95D43BE7-4171-4582-BA9D-94A58377D4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9808" y="1136032"/>
              <a:ext cx="1619425" cy="586722"/>
            </a:xfrm>
            <a:prstGeom prst="rect">
              <a:avLst/>
            </a:prstGeom>
          </p:spPr>
        </p:pic>
      </p:grp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994B0DB9-6B8A-2A86-3FFF-2E59E825C2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69619" y="2492896"/>
            <a:ext cx="5416238" cy="1929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buNone/>
              <a:defRPr sz="4400" b="1">
                <a:solidFill>
                  <a:schemeClr val="accent1"/>
                </a:solidFill>
              </a:defRPr>
            </a:lvl2pPr>
            <a:lvl3pPr marL="0" indent="0">
              <a:buNone/>
              <a:defRPr sz="4400" b="1">
                <a:solidFill>
                  <a:schemeClr val="accent1"/>
                </a:solidFill>
              </a:defRPr>
            </a:lvl3pPr>
            <a:lvl4pPr marL="0" indent="0">
              <a:buNone/>
              <a:defRPr sz="4400" b="1">
                <a:solidFill>
                  <a:schemeClr val="accent1"/>
                </a:solidFill>
              </a:defRPr>
            </a:lvl4pPr>
            <a:lvl5pPr marL="0" indent="0">
              <a:buNone/>
              <a:defRPr sz="4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altLang="ko-KR" dirty="0"/>
              <a:t>Lorem Ipsum </a:t>
            </a:r>
            <a:r>
              <a:rPr lang="de-DE" altLang="ko-KR" dirty="0" err="1"/>
              <a:t>dolormit</a:t>
            </a:r>
            <a:br>
              <a:rPr lang="de-DE" altLang="ko-KR" dirty="0"/>
            </a:br>
            <a:r>
              <a:rPr lang="de-DE" altLang="ko-KR" dirty="0" err="1"/>
              <a:t>amet</a:t>
            </a:r>
            <a:r>
              <a:rPr lang="de-DE" altLang="ko-KR" dirty="0"/>
              <a:t> </a:t>
            </a:r>
            <a:r>
              <a:rPr lang="de-DE" altLang="ko-KR" dirty="0" err="1"/>
              <a:t>avensis</a:t>
            </a:r>
            <a:r>
              <a:rPr lang="de-DE" altLang="ko-KR" dirty="0"/>
              <a:t> </a:t>
            </a:r>
            <a:r>
              <a:rPr lang="de-DE" altLang="ko-KR" dirty="0" err="1"/>
              <a:t>tusa</a:t>
            </a:r>
            <a:r>
              <a:rPr lang="de-DE" altLang="ko-KR" dirty="0"/>
              <a:t>.</a:t>
            </a:r>
            <a:endParaRPr lang="ko-KR" altLang="de-DE" dirty="0"/>
          </a:p>
        </p:txBody>
      </p:sp>
    </p:spTree>
    <p:extLst>
      <p:ext uri="{BB962C8B-B14F-4D97-AF65-F5344CB8AC3E}">
        <p14:creationId xmlns:p14="http://schemas.microsoft.com/office/powerpoint/2010/main" val="32174140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20AD3D1-C843-4F42-8CE9-BC0C9AECCBE4}"/>
              </a:ext>
            </a:extLst>
          </p:cNvPr>
          <p:cNvGrpSpPr/>
          <p:nvPr userDrawn="1"/>
        </p:nvGrpSpPr>
        <p:grpSpPr>
          <a:xfrm>
            <a:off x="5995995" y="4687321"/>
            <a:ext cx="6194418" cy="1080000"/>
            <a:chOff x="5995995" y="4687321"/>
            <a:chExt cx="6194418" cy="108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F75E156-8B06-49C6-937B-BAF13BED433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995995" y="4687321"/>
              <a:ext cx="619441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C041C0BA-DB93-44D1-B5D6-496C9F7A93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8213" y="4950637"/>
              <a:ext cx="1619425" cy="586722"/>
            </a:xfrm>
            <a:prstGeom prst="rect">
              <a:avLst/>
            </a:prstGeom>
          </p:spPr>
        </p:pic>
      </p:grpSp>
      <p:sp>
        <p:nvSpPr>
          <p:cNvPr id="5" name="Textplatzhalter 40">
            <a:extLst>
              <a:ext uri="{FF2B5EF4-FFF2-40B4-BE49-F238E27FC236}">
                <a16:creationId xmlns:a16="http://schemas.microsoft.com/office/drawing/2014/main" id="{F109E62C-436C-375B-8B12-4FD9E1DC8A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9619" y="3570381"/>
            <a:ext cx="5416238" cy="433139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February 00, 2025</a:t>
            </a:r>
            <a:endParaRPr lang="de-DE" dirty="0"/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6939526A-A099-6F24-DF11-62A3C48227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69619" y="1256581"/>
            <a:ext cx="5416238" cy="1929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buNone/>
              <a:defRPr sz="4400" b="1">
                <a:solidFill>
                  <a:schemeClr val="accent1"/>
                </a:solidFill>
              </a:defRPr>
            </a:lvl2pPr>
            <a:lvl3pPr marL="0" indent="0">
              <a:buNone/>
              <a:defRPr sz="4400" b="1">
                <a:solidFill>
                  <a:schemeClr val="accent1"/>
                </a:solidFill>
              </a:defRPr>
            </a:lvl3pPr>
            <a:lvl4pPr marL="0" indent="0">
              <a:buNone/>
              <a:defRPr sz="4400" b="1">
                <a:solidFill>
                  <a:schemeClr val="accent1"/>
                </a:solidFill>
              </a:defRPr>
            </a:lvl4pPr>
            <a:lvl5pPr marL="0" indent="0">
              <a:buNone/>
              <a:defRPr sz="4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altLang="ko-KR" dirty="0"/>
              <a:t>Lorem Ipsum </a:t>
            </a:r>
            <a:r>
              <a:rPr lang="de-DE" altLang="ko-KR" dirty="0" err="1"/>
              <a:t>dolormit</a:t>
            </a:r>
            <a:br>
              <a:rPr lang="de-DE" altLang="ko-KR" dirty="0"/>
            </a:br>
            <a:r>
              <a:rPr lang="de-DE" altLang="ko-KR" dirty="0" err="1"/>
              <a:t>amet</a:t>
            </a:r>
            <a:r>
              <a:rPr lang="de-DE" altLang="ko-KR" dirty="0"/>
              <a:t> </a:t>
            </a:r>
            <a:r>
              <a:rPr lang="de-DE" altLang="ko-KR" dirty="0" err="1"/>
              <a:t>avensis</a:t>
            </a:r>
            <a:r>
              <a:rPr lang="de-DE" altLang="ko-KR" dirty="0"/>
              <a:t> </a:t>
            </a:r>
            <a:r>
              <a:rPr lang="de-DE" altLang="ko-KR" dirty="0" err="1"/>
              <a:t>tusa</a:t>
            </a:r>
            <a:r>
              <a:rPr lang="de-DE" altLang="ko-KR" dirty="0"/>
              <a:t>.</a:t>
            </a:r>
            <a:endParaRPr lang="ko-KR" altLang="de-DE" dirty="0"/>
          </a:p>
        </p:txBody>
      </p:sp>
    </p:spTree>
    <p:extLst>
      <p:ext uri="{BB962C8B-B14F-4D97-AF65-F5344CB8AC3E}">
        <p14:creationId xmlns:p14="http://schemas.microsoft.com/office/powerpoint/2010/main" val="404612314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In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78993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6E5AADEE-308F-47F8-9498-861C09F83B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2024063"/>
            <a:ext cx="11161713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AA698BFD-574D-15D8-CC18-1853182C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D252C76C-F64E-33BD-07AE-04A61FC2AB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2DD19409-F982-F34F-1FF0-52302257E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4614386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Inhaltsplatzhalter 13">
            <a:extLst>
              <a:ext uri="{FF2B5EF4-FFF2-40B4-BE49-F238E27FC236}">
                <a16:creationId xmlns:a16="http://schemas.microsoft.com/office/drawing/2014/main" id="{34BFD92E-E553-B8D8-62BC-38D9FC7EDA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49" y="2024063"/>
            <a:ext cx="5492751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78FF46EF-DAEF-0717-50E6-8B69B6409A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88075" y="2024063"/>
            <a:ext cx="5487989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5447EC8E-B32A-94D7-E34F-37245F227D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3973FD1A-E177-A3C4-B7AC-179D6E97F0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3E188552-A815-D7AE-2691-8CA46BDB8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90968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782" userDrawn="1">
          <p15:clr>
            <a:srgbClr val="FBAE40"/>
          </p15:clr>
        </p15:guide>
        <p15:guide id="2" pos="38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4">
            <a:extLst>
              <a:ext uri="{FF2B5EF4-FFF2-40B4-BE49-F238E27FC236}">
                <a16:creationId xmlns:a16="http://schemas.microsoft.com/office/drawing/2014/main" id="{BE0DB9A9-269D-1154-374C-163838CC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18D5100E-18B5-2E50-16B5-0F2C06CF66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4351" y="2024063"/>
            <a:ext cx="3600450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0" name="Inhaltsplatzhalter 13">
            <a:extLst>
              <a:ext uri="{FF2B5EF4-FFF2-40B4-BE49-F238E27FC236}">
                <a16:creationId xmlns:a16="http://schemas.microsoft.com/office/drawing/2014/main" id="{6056FD14-F3C4-7548-62CC-BEF3D74B8E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295775" y="2024063"/>
            <a:ext cx="3600450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11" name="Inhaltsplatzhalter 13">
            <a:extLst>
              <a:ext uri="{FF2B5EF4-FFF2-40B4-BE49-F238E27FC236}">
                <a16:creationId xmlns:a16="http://schemas.microsoft.com/office/drawing/2014/main" id="{2B281ED2-3754-FBED-A8D9-0CE0CCEACF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75613" y="2024063"/>
            <a:ext cx="3600450" cy="4176712"/>
          </a:xfrm>
        </p:spPr>
        <p:txBody>
          <a:bodyPr/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26126200-952D-5AA9-4BE2-433E23FAE9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07841496-9D8B-EE4C-CC98-C0E1FF8DE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D900C107-B8FB-690E-CB33-B659A9CF1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45647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592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3" userDrawn="1">
          <p15:clr>
            <a:srgbClr val="FBAE40"/>
          </p15:clr>
        </p15:guide>
        <p15:guide id="4" pos="508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.sv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1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62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3" r:id="rId2"/>
    <p:sldLayoutId id="2147483774" r:id="rId3"/>
    <p:sldLayoutId id="2147483775" r:id="rId4"/>
    <p:sldLayoutId id="2147483778" r:id="rId5"/>
    <p:sldLayoutId id="2147483777" r:id="rId6"/>
  </p:sldLayoutIdLst>
  <p:hf sldNum="0" hdr="0" ft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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 3" panose="05040102010807070707" pitchFamily="18" charset="2"/>
        <a:buChar char="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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24">
          <p15:clr>
            <a:srgbClr val="F26B43"/>
          </p15:clr>
        </p15:guide>
        <p15:guide id="3" pos="7355">
          <p15:clr>
            <a:srgbClr val="F26B43"/>
          </p15:clr>
        </p15:guide>
        <p15:guide id="4" orient="horz" pos="391">
          <p15:clr>
            <a:srgbClr val="F26B43"/>
          </p15:clr>
        </p15:guide>
        <p15:guide id="7" orient="horz" pos="390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8ACE506A-0E4B-4DF0-9E21-2FB264D53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13" name="Fußzeilenplatzhalter 6">
            <a:extLst>
              <a:ext uri="{FF2B5EF4-FFF2-40B4-BE49-F238E27FC236}">
                <a16:creationId xmlns:a16="http://schemas.microsoft.com/office/drawing/2014/main" id="{22A39E5B-DB5C-4AB3-829E-ED138EF14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14" name="Foliennummernplatzhalter 7">
            <a:extLst>
              <a:ext uri="{FF2B5EF4-FFF2-40B4-BE49-F238E27FC236}">
                <a16:creationId xmlns:a16="http://schemas.microsoft.com/office/drawing/2014/main" id="{F93BAA22-3B96-4875-B441-E07DB937DF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itelplatzhalter 4">
            <a:extLst>
              <a:ext uri="{FF2B5EF4-FFF2-40B4-BE49-F238E27FC236}">
                <a16:creationId xmlns:a16="http://schemas.microsoft.com/office/drawing/2014/main" id="{3EDC1E47-FF61-41E0-9C92-E40774973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42A842D-A76E-296B-4CA3-0F19CE9C1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350" y="2024063"/>
            <a:ext cx="11161713" cy="4176712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144000" rIns="144000" bIns="144000" rtlCol="0">
            <a:noAutofit/>
          </a:bodyPr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pic>
        <p:nvPicPr>
          <p:cNvPr id="3" name="Graphic 7">
            <a:extLst>
              <a:ext uri="{FF2B5EF4-FFF2-40B4-BE49-F238E27FC236}">
                <a16:creationId xmlns:a16="http://schemas.microsoft.com/office/drawing/2014/main" id="{57425B8C-F446-9581-AF32-0E10183B6EB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42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  <p:sldLayoutId id="2147483770" r:id="rId3"/>
    <p:sldLayoutId id="2147483771" r:id="rId4"/>
    <p:sldLayoutId id="2147483784" r:id="rId5"/>
    <p:sldLayoutId id="2147483768" r:id="rId6"/>
    <p:sldLayoutId id="2147483782" r:id="rId7"/>
    <p:sldLayoutId id="2147483780" r:id="rId8"/>
    <p:sldLayoutId id="2147483783" r:id="rId9"/>
    <p:sldLayoutId id="2147483820" r:id="rId10"/>
  </p:sldLayoutIdLst>
  <p:hf hdr="0"/>
  <p:txStyles>
    <p:titleStyle>
      <a:lvl1pPr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9388" marR="0" indent="-179388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" panose="05000000000000000000" pitchFamily="2" charset="2"/>
        <a:buChar char="§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47675" marR="0" indent="-268288" algn="l" defTabSz="914400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>
          <a:srgbClr val="004A96"/>
        </a:buClr>
        <a:buSzPct val="80000"/>
        <a:buFont typeface="Wingdings 3" panose="05040102010807070707" pitchFamily="18" charset="2"/>
        <a:buChar char="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28650" marR="0" indent="-180975" algn="l" defTabSz="914400" rtl="0" eaLnBrk="1" fontAlgn="auto" latinLnBrk="0" hangingPunct="1">
        <a:lnSpc>
          <a:spcPct val="110000"/>
        </a:lnSpc>
        <a:spcBef>
          <a:spcPts val="300"/>
        </a:spcBef>
        <a:spcAft>
          <a:spcPts val="0"/>
        </a:spcAft>
        <a:buClr>
          <a:srgbClr val="004A96"/>
        </a:buClr>
        <a:buSzPct val="100000"/>
        <a:buFont typeface="Arial" panose="020B0604020202020204" pitchFamily="34" charset="0"/>
        <a:buChar char="•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808038" marR="0" indent="-179388" algn="l" defTabSz="914400" rtl="0" eaLnBrk="1" fontAlgn="auto" latinLnBrk="0" hangingPunct="1">
        <a:lnSpc>
          <a:spcPct val="100000"/>
        </a:lnSpc>
        <a:spcBef>
          <a:spcPts val="100"/>
        </a:spcBef>
        <a:spcAft>
          <a:spcPts val="0"/>
        </a:spcAft>
        <a:buClr>
          <a:srgbClr val="004A96"/>
        </a:buClr>
        <a:buSzPct val="80000"/>
        <a:buFont typeface="Arial" panose="020B0604020202020204" pitchFamily="34" charset="0"/>
        <a:buChar char="−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438" indent="-266373"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592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7746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4900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055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275" userDrawn="1">
          <p15:clr>
            <a:srgbClr val="F26B43"/>
          </p15:clr>
        </p15:guide>
        <p15:guide id="7" pos="324" userDrawn="1">
          <p15:clr>
            <a:srgbClr val="F26B43"/>
          </p15:clr>
        </p15:guide>
        <p15:guide id="9" orient="horz" pos="3906" userDrawn="1">
          <p15:clr>
            <a:srgbClr val="F26B43"/>
          </p15:clr>
        </p15:guide>
        <p15:guide id="10" pos="7355" userDrawn="1">
          <p15:clr>
            <a:srgbClr val="F26B43"/>
          </p15:clr>
        </p15:guide>
        <p15:guide id="11" orient="horz" pos="391" userDrawn="1">
          <p15:clr>
            <a:srgbClr val="F26B43"/>
          </p15:clr>
        </p15:guide>
        <p15:guide id="12" orient="horz" pos="4201" userDrawn="1">
          <p15:clr>
            <a:srgbClr val="F26B43"/>
          </p15:clr>
        </p15:guide>
        <p15:guide id="13" orient="horz" pos="4032" userDrawn="1">
          <p15:clr>
            <a:srgbClr val="F26B43"/>
          </p15:clr>
        </p15:guide>
        <p15:guide id="14" orient="horz" pos="55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4">
            <a:extLst>
              <a:ext uri="{FF2B5EF4-FFF2-40B4-BE49-F238E27FC236}">
                <a16:creationId xmlns:a16="http://schemas.microsoft.com/office/drawing/2014/main" id="{3EDC1E47-FF61-41E0-9C92-E40774973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540000"/>
            <a:ext cx="11161263" cy="81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42A842D-A76E-296B-4CA3-0F19CE9C1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350" y="1962071"/>
            <a:ext cx="11161713" cy="423870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altLang="ko-KR" dirty="0"/>
              <a:t>Mastertextformat bearbeiten</a:t>
            </a:r>
          </a:p>
          <a:p>
            <a:pPr lvl="1"/>
            <a:r>
              <a:rPr lang="de-DE" altLang="ko-KR" dirty="0"/>
              <a:t>Zweite Ebene</a:t>
            </a:r>
          </a:p>
          <a:p>
            <a:pPr lvl="2"/>
            <a:r>
              <a:rPr lang="de-DE" altLang="ko-KR" dirty="0"/>
              <a:t>Dritte Ebene</a:t>
            </a:r>
          </a:p>
          <a:p>
            <a:pPr lvl="3"/>
            <a:r>
              <a:rPr lang="de-DE" altLang="ko-KR" dirty="0"/>
              <a:t>Vierte Ebene</a:t>
            </a:r>
          </a:p>
        </p:txBody>
      </p:sp>
      <p:sp>
        <p:nvSpPr>
          <p:cNvPr id="3" name="Datumsplatzhalter 5">
            <a:extLst>
              <a:ext uri="{FF2B5EF4-FFF2-40B4-BE49-F238E27FC236}">
                <a16:creationId xmlns:a16="http://schemas.microsoft.com/office/drawing/2014/main" id="{299C7681-2ADC-1E53-724C-1BF91EEA2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097" y="6545435"/>
            <a:ext cx="468126" cy="149589"/>
          </a:xfrm>
          <a:prstGeom prst="rect">
            <a:avLst/>
          </a:prstGeom>
        </p:spPr>
        <p:txBody>
          <a:bodyPr wrap="none" lIns="0" tIns="0" rIns="0" bIns="0" anchor="b"/>
          <a:lstStyle>
            <a:lvl1pPr>
              <a:defRPr sz="800"/>
            </a:lvl1pPr>
          </a:lstStyle>
          <a:p>
            <a:fld id="{65010B03-D230-4701-9F37-B6F131066B93}" type="datetime1">
              <a:rPr lang="de-DE" smtClean="0"/>
              <a:pPr/>
              <a:t>02.04.2025</a:t>
            </a:fld>
            <a:endParaRPr lang="de-DE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65405BA8-F4AF-E4DC-BFD3-D378D790D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5337" y="6545136"/>
            <a:ext cx="3364269" cy="14958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Optionale Zusatzinformationen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DDCB1D16-CEF3-889F-3776-A60A795FD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" name="Graphic 7">
            <a:extLst>
              <a:ext uri="{FF2B5EF4-FFF2-40B4-BE49-F238E27FC236}">
                <a16:creationId xmlns:a16="http://schemas.microsoft.com/office/drawing/2014/main" id="{90A72D49-1C98-AF44-852F-6286303022E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691813" y="6223000"/>
            <a:ext cx="14986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39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</p:sldLayoutIdLst>
  <p:hf hdr="0"/>
  <p:txStyles>
    <p:titleStyle>
      <a:lvl1pPr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9388" marR="0" indent="-179388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" panose="05000000000000000000" pitchFamily="2" charset="2"/>
        <a:buChar char="§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47675" marR="0" indent="-268288" algn="l" defTabSz="914400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>
          <a:srgbClr val="004A96"/>
        </a:buClr>
        <a:buSzPct val="80000"/>
        <a:buFont typeface="Wingdings 3" panose="05040102010807070707" pitchFamily="18" charset="2"/>
        <a:buChar char="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28650" marR="0" indent="-180975" algn="l" defTabSz="914400" rtl="0" eaLnBrk="1" fontAlgn="auto" latinLnBrk="0" hangingPunct="1">
        <a:lnSpc>
          <a:spcPct val="110000"/>
        </a:lnSpc>
        <a:spcBef>
          <a:spcPts val="300"/>
        </a:spcBef>
        <a:spcAft>
          <a:spcPts val="0"/>
        </a:spcAft>
        <a:buClr>
          <a:srgbClr val="004A96"/>
        </a:buClr>
        <a:buSzPct val="100000"/>
        <a:buFont typeface="Arial" panose="020B0604020202020204" pitchFamily="34" charset="0"/>
        <a:buChar char="•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808038" marR="0" indent="-179388" algn="l" defTabSz="914400" rtl="0" eaLnBrk="1" fontAlgn="auto" latinLnBrk="0" hangingPunct="1">
        <a:lnSpc>
          <a:spcPct val="100000"/>
        </a:lnSpc>
        <a:spcBef>
          <a:spcPts val="100"/>
        </a:spcBef>
        <a:spcAft>
          <a:spcPts val="0"/>
        </a:spcAft>
        <a:buClr>
          <a:srgbClr val="004A96"/>
        </a:buClr>
        <a:buSzPct val="80000"/>
        <a:buFont typeface="Arial" panose="020B0604020202020204" pitchFamily="34" charset="0"/>
        <a:buChar char="−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438" indent="-266373"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592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7746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4900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055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275" userDrawn="1">
          <p15:clr>
            <a:srgbClr val="F26B43"/>
          </p15:clr>
        </p15:guide>
        <p15:guide id="7" pos="324" userDrawn="1">
          <p15:clr>
            <a:srgbClr val="F26B43"/>
          </p15:clr>
        </p15:guide>
        <p15:guide id="9" orient="horz" pos="3906" userDrawn="1">
          <p15:clr>
            <a:srgbClr val="F26B43"/>
          </p15:clr>
        </p15:guide>
        <p15:guide id="10" pos="7355" userDrawn="1">
          <p15:clr>
            <a:srgbClr val="F26B43"/>
          </p15:clr>
        </p15:guide>
        <p15:guide id="11" orient="horz" pos="391" userDrawn="1">
          <p15:clr>
            <a:srgbClr val="F26B43"/>
          </p15:clr>
        </p15:guide>
        <p15:guide id="12" orient="horz" pos="4201" userDrawn="1">
          <p15:clr>
            <a:srgbClr val="F26B43"/>
          </p15:clr>
        </p15:guide>
        <p15:guide id="13" orient="horz" pos="4032" userDrawn="1">
          <p15:clr>
            <a:srgbClr val="F26B43"/>
          </p15:clr>
        </p15:guide>
        <p15:guide id="14" orient="horz" pos="55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90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sz="30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ECC47-BCE2-CA7D-64EB-09C103EFC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opening a door&#10;&#10;AI-generated content may be incorrect.">
            <a:extLst>
              <a:ext uri="{FF2B5EF4-FFF2-40B4-BE49-F238E27FC236}">
                <a16:creationId xmlns:a16="http://schemas.microsoft.com/office/drawing/2014/main" id="{94FAE03E-EDDC-33D2-C83C-72FAEB7FD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4000"/>
                    </a14:imgEffect>
                    <a14:imgEffect>
                      <a14:brightnessContrast bright="-18000"/>
                    </a14:imgEffect>
                  </a14:imgLayer>
                </a14:imgProps>
              </a:ext>
            </a:extLst>
          </a:blip>
          <a:srcRect t="12863" r="-91" b="2990"/>
          <a:stretch/>
        </p:blipFill>
        <p:spPr>
          <a:xfrm>
            <a:off x="-477" y="1914"/>
            <a:ext cx="12195067" cy="6847079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A2A1E76-4A0A-5985-CEF8-FD606D267C2E}"/>
              </a:ext>
            </a:extLst>
          </p:cNvPr>
          <p:cNvGrpSpPr/>
          <p:nvPr/>
        </p:nvGrpSpPr>
        <p:grpSpPr>
          <a:xfrm>
            <a:off x="8924665" y="5128529"/>
            <a:ext cx="3265748" cy="1080000"/>
            <a:chOff x="5995995" y="4687321"/>
            <a:chExt cx="3265748" cy="1080000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5A3134C9-BD95-D3E5-51C2-3FB54DF6B91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995995" y="4687321"/>
              <a:ext cx="3265748" cy="10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9FB1E7E7-AB41-EDDD-ABF5-7B0D2D3623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8213" y="4950637"/>
              <a:ext cx="1619425" cy="586722"/>
            </a:xfrm>
            <a:prstGeom prst="rect">
              <a:avLst/>
            </a:prstGeom>
          </p:spPr>
        </p:pic>
      </p:grp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115E452-F1A6-B652-B9C4-6DA855DC85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January 23, 2025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26E94D6-3C2E-1D03-2AEB-DE0359024D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349" y="658316"/>
            <a:ext cx="10386160" cy="1169551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Web </a:t>
            </a:r>
            <a:r>
              <a:rPr lang="de-DE" dirty="0" err="1">
                <a:solidFill>
                  <a:schemeClr val="bg1"/>
                </a:solidFill>
              </a:rPr>
              <a:t>Accessibility</a:t>
            </a:r>
            <a:r>
              <a:rPr lang="de-DE" dirty="0">
                <a:solidFill>
                  <a:schemeClr val="bg1"/>
                </a:solidFill>
              </a:rPr>
              <a:t> x Visual Style</a:t>
            </a:r>
          </a:p>
          <a:p>
            <a:r>
              <a:rPr lang="de-DE" sz="3600" dirty="0">
                <a:solidFill>
                  <a:schemeClr val="bg1"/>
                </a:solidFill>
              </a:rPr>
              <a:t>Color </a:t>
            </a:r>
            <a:r>
              <a:rPr lang="de-DE" sz="3600" dirty="0" err="1">
                <a:solidFill>
                  <a:schemeClr val="bg1"/>
                </a:solidFill>
              </a:rPr>
              <a:t>contrast</a:t>
            </a:r>
            <a:endParaRPr lang="de-DE" dirty="0" err="1">
              <a:solidFill>
                <a:schemeClr val="bg1"/>
              </a:solidFill>
            </a:endParaRP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BD0FD18-138E-4B60-7D8D-887436FD519F}"/>
              </a:ext>
            </a:extLst>
          </p:cNvPr>
          <p:cNvCxnSpPr>
            <a:cxnSpLocks/>
          </p:cNvCxnSpPr>
          <p:nvPr/>
        </p:nvCxnSpPr>
        <p:spPr>
          <a:xfrm>
            <a:off x="514348" y="1992872"/>
            <a:ext cx="72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91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56"/>
          <p:cNvSpPr txBox="1"/>
          <p:nvPr/>
        </p:nvSpPr>
        <p:spPr>
          <a:xfrm>
            <a:off x="1639853" y="837938"/>
            <a:ext cx="8910440" cy="518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algn="ctr"/>
            <a:r>
              <a:rPr lang="en" sz="2666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content shared digitally, there are many guidelines that exist to make sure that we communicate clearly </a:t>
            </a:r>
            <a:br>
              <a:rPr lang="en" sz="2666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666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widest possible audience.</a:t>
            </a:r>
          </a:p>
          <a:p>
            <a:pPr algn="ctr"/>
            <a:endParaRPr lang="en" sz="2666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/>
            <a:r>
              <a:rPr lang="en" sz="2666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following pages explain the two most relevant to presentation design and the measures required to be inclusive.</a:t>
            </a:r>
            <a:endParaRPr sz="2666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57"/>
          <p:cNvSpPr txBox="1"/>
          <p:nvPr/>
        </p:nvSpPr>
        <p:spPr>
          <a:xfrm>
            <a:off x="415545" y="1573775"/>
            <a:ext cx="2483677" cy="4624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ctr" anchorCtr="0">
            <a:normAutofit/>
          </a:bodyPr>
          <a:lstStyle/>
          <a:p>
            <a:pPr>
              <a:lnSpc>
                <a:spcPct val="115000"/>
              </a:lnSpc>
              <a:buSzPts val="1100"/>
            </a:pP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Users, including users with visual disabilities, must be able to perceive content on the page</a:t>
            </a:r>
            <a:endParaRPr sz="1373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  <a:spcBef>
                <a:spcPts val="1333"/>
              </a:spcBef>
              <a:buSzPts val="1100"/>
            </a:pP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 contrast is vital to accessibility, and this is simply how well text or graphics stand out from their background</a:t>
            </a:r>
            <a:endParaRPr sz="1373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SzPts val="1100"/>
            </a:pP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three key ratios to be aware of, as shown here with example combinations, each defines what the degree of contrast may be used for</a:t>
            </a:r>
            <a:endParaRPr sz="1373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3" name="Google Shape;483;p57"/>
          <p:cNvSpPr txBox="1"/>
          <p:nvPr/>
        </p:nvSpPr>
        <p:spPr>
          <a:xfrm>
            <a:off x="3395491" y="3531420"/>
            <a:ext cx="1887754" cy="1687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rgbClr val="65AC1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≥7:1</a:t>
            </a:r>
            <a:endParaRPr sz="4000" b="1" dirty="0">
              <a:solidFill>
                <a:srgbClr val="65AC1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r>
              <a:rPr lang="en" sz="1107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</a:t>
            </a: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combinations with </a:t>
            </a:r>
            <a:b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contrast ratio of 7:1 or greater may be used for </a:t>
            </a:r>
            <a:b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text sizes, icons, and graphics</a:t>
            </a:r>
            <a:endParaRPr sz="1600" dirty="0"/>
          </a:p>
        </p:txBody>
      </p:sp>
      <p:pic>
        <p:nvPicPr>
          <p:cNvPr id="484" name="Google Shape;484;p57"/>
          <p:cNvPicPr preferRelativeResize="0"/>
          <p:nvPr/>
        </p:nvPicPr>
        <p:blipFill rotWithShape="1">
          <a:blip r:embed="rId3">
            <a:alphaModFix/>
          </a:blip>
          <a:srcRect l="75041"/>
          <a:stretch/>
        </p:blipFill>
        <p:spPr>
          <a:xfrm rot="10800000">
            <a:off x="3347126" y="1528347"/>
            <a:ext cx="1949281" cy="1966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7"/>
          <p:cNvPicPr preferRelativeResize="0"/>
          <p:nvPr/>
        </p:nvPicPr>
        <p:blipFill rotWithShape="1">
          <a:blip r:embed="rId3">
            <a:alphaModFix/>
          </a:blip>
          <a:srcRect l="50031" r="25010"/>
          <a:stretch/>
        </p:blipFill>
        <p:spPr>
          <a:xfrm rot="10800000">
            <a:off x="5449785" y="1528347"/>
            <a:ext cx="1949281" cy="1966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57"/>
          <p:cNvPicPr preferRelativeResize="0"/>
          <p:nvPr/>
        </p:nvPicPr>
        <p:blipFill rotWithShape="1">
          <a:blip r:embed="rId3">
            <a:alphaModFix/>
          </a:blip>
          <a:srcRect l="24830" r="50210"/>
          <a:stretch/>
        </p:blipFill>
        <p:spPr>
          <a:xfrm rot="10800000">
            <a:off x="7552445" y="1528347"/>
            <a:ext cx="1949281" cy="1966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7"/>
          <p:cNvPicPr preferRelativeResize="0"/>
          <p:nvPr/>
        </p:nvPicPr>
        <p:blipFill rotWithShape="1">
          <a:blip r:embed="rId3">
            <a:alphaModFix/>
          </a:blip>
          <a:srcRect l="-77" r="75119"/>
          <a:stretch/>
        </p:blipFill>
        <p:spPr>
          <a:xfrm rot="10800000">
            <a:off x="9655104" y="1528347"/>
            <a:ext cx="1949281" cy="1966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7"/>
          <p:cNvSpPr txBox="1"/>
          <p:nvPr/>
        </p:nvSpPr>
        <p:spPr>
          <a:xfrm>
            <a:off x="5480553" y="3531420"/>
            <a:ext cx="1887754" cy="2079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rgbClr val="F39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≥4.5:1</a:t>
            </a:r>
            <a:endParaRPr sz="4000" b="1" dirty="0">
              <a:solidFill>
                <a:srgbClr val="F396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Combinations with a contrast ratio of 4.5:1 or greater may be used for ‘large text’, defined as text</a:t>
            </a:r>
            <a:b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14pt (18px) and larger when bold, or at least 18pt (24px) otherwise</a:t>
            </a:r>
            <a:endParaRPr sz="1600" dirty="0"/>
          </a:p>
        </p:txBody>
      </p:sp>
      <p:sp>
        <p:nvSpPr>
          <p:cNvPr id="489" name="Google Shape;489;p57"/>
          <p:cNvSpPr txBox="1"/>
          <p:nvPr/>
        </p:nvSpPr>
        <p:spPr>
          <a:xfrm>
            <a:off x="7583212" y="3531420"/>
            <a:ext cx="1887754" cy="1295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≥3:1</a:t>
            </a:r>
            <a:endParaRPr sz="4000" b="1" dirty="0">
              <a:solidFill>
                <a:srgbClr val="C500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Contrast ratios of at least 3:1 may only be used for icons and graphics </a:t>
            </a:r>
            <a:endParaRPr sz="1600" dirty="0"/>
          </a:p>
        </p:txBody>
      </p:sp>
      <p:sp>
        <p:nvSpPr>
          <p:cNvPr id="490" name="Google Shape;490;p57"/>
          <p:cNvSpPr txBox="1"/>
          <p:nvPr/>
        </p:nvSpPr>
        <p:spPr>
          <a:xfrm>
            <a:off x="9685872" y="3531421"/>
            <a:ext cx="1887754" cy="2079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rgbClr val="B7B7B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&lt;3:1</a:t>
            </a:r>
            <a:endParaRPr sz="4000" b="1" dirty="0">
              <a:solidFill>
                <a:srgbClr val="B7B7B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Ratios of less than 3:1 are only suitable for decoration, not communicating content</a:t>
            </a:r>
            <a:endParaRPr sz="1107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endParaRPr sz="1107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</a:pPr>
            <a:r>
              <a:rPr lang="en" sz="1107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Text that is part of a logo or brand name has no contrast requirement</a:t>
            </a:r>
            <a:endParaRPr sz="1107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B0605E-8265-533B-3275-7D01ADB97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Key </a:t>
            </a:r>
            <a:r>
              <a:rPr lang="de-DE" dirty="0" err="1"/>
              <a:t>ratios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contrast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0D71257-3417-9655-D3BC-5B8C8E90D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" r="521"/>
          <a:stretch/>
        </p:blipFill>
        <p:spPr>
          <a:xfrm>
            <a:off x="4494952" y="430593"/>
            <a:ext cx="6667972" cy="5792407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82105707-33FB-9E29-2B7C-198E905E5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1" y="540000"/>
            <a:ext cx="3600000" cy="8172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GB" noProof="0" dirty="0"/>
              <a:t>Contrast ratios with our Corporate colours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EA0BE799-6795-8E65-C0B4-ED61BBECF9F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4351" y="2024063"/>
            <a:ext cx="3600450" cy="3707169"/>
          </a:xfrm>
        </p:spPr>
        <p:txBody>
          <a:bodyPr>
            <a:spAutoFit/>
          </a:bodyPr>
          <a:lstStyle/>
          <a:p>
            <a:pPr marL="0" indent="0">
              <a:lnSpc>
                <a:spcPct val="115000"/>
              </a:lnSpc>
              <a:buSzPts val="1100"/>
              <a:buNone/>
            </a:pP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Further to research already conducted by BASF, this extensive data reveals the contrast ratios of our six brand </a:t>
            </a:r>
            <a:r>
              <a:rPr lang="en-US" sz="160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colours</a:t>
            </a: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their tints, with themselves, white, and black</a:t>
            </a:r>
          </a:p>
          <a:p>
            <a:pPr marL="0" indent="0">
              <a:lnSpc>
                <a:spcPct val="115000"/>
              </a:lnSpc>
              <a:spcBef>
                <a:spcPts val="1333"/>
              </a:spcBef>
              <a:buSzPts val="1100"/>
              <a:buNone/>
            </a:pP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figures shown can be decoded to create a set of accessible </a:t>
            </a:r>
            <a:r>
              <a:rPr lang="en-US" sz="160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</a:t>
            </a: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combinations for displaying text </a:t>
            </a:r>
          </a:p>
          <a:p>
            <a:pPr marL="0" indent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SzPts val="1100"/>
              <a:buNone/>
            </a:pP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three darker </a:t>
            </a:r>
            <a:r>
              <a:rPr lang="en-US" sz="160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colours</a:t>
            </a: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three lighter </a:t>
            </a:r>
            <a:r>
              <a:rPr lang="en-US" sz="160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colours</a:t>
            </a:r>
            <a:r>
              <a:rPr lang="en-US" sz="1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perform similarly to each other, as shown on the following results pages</a:t>
            </a:r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EDB344F1-488A-62E1-2CAC-47725B2F3A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4350" y="6543824"/>
            <a:ext cx="384217" cy="1512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800" b="1"/>
            </a:lvl1pPr>
          </a:lstStyle>
          <a:p>
            <a:fld id="{82EA1D04-CA53-4DE3-84A8-2B63E41036C9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71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59"/>
          <p:cNvSpPr txBox="1"/>
          <p:nvPr/>
        </p:nvSpPr>
        <p:spPr>
          <a:xfrm>
            <a:off x="2763073" y="1406763"/>
            <a:ext cx="2796036" cy="1455011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b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</a:t>
            </a:r>
            <a:b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0" name="Google Shape;510;p59"/>
          <p:cNvSpPr txBox="1"/>
          <p:nvPr/>
        </p:nvSpPr>
        <p:spPr>
          <a:xfrm>
            <a:off x="2763073" y="3063740"/>
            <a:ext cx="2796036" cy="721106"/>
          </a:xfrm>
          <a:prstGeom prst="rect">
            <a:avLst/>
          </a:prstGeom>
          <a:solidFill>
            <a:srgbClr val="80A5CB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b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≤50% Dark Blue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1" name="Google Shape;511;p59"/>
          <p:cNvSpPr txBox="1"/>
          <p:nvPr/>
        </p:nvSpPr>
        <p:spPr>
          <a:xfrm>
            <a:off x="2763073" y="4703166"/>
            <a:ext cx="2796036" cy="721106"/>
          </a:xfrm>
          <a:prstGeom prst="rect">
            <a:avLst/>
          </a:prstGeom>
          <a:solidFill>
            <a:srgbClr val="1FA0D2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Blue (all tints)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2" name="Google Shape;512;p59"/>
          <p:cNvSpPr txBox="1"/>
          <p:nvPr/>
        </p:nvSpPr>
        <p:spPr>
          <a:xfrm>
            <a:off x="5749635" y="1406763"/>
            <a:ext cx="2796036" cy="1455011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</a:t>
            </a:r>
            <a:b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3" name="Google Shape;513;p59"/>
          <p:cNvSpPr txBox="1"/>
          <p:nvPr/>
        </p:nvSpPr>
        <p:spPr>
          <a:xfrm>
            <a:off x="5749640" y="3063740"/>
            <a:ext cx="2796036" cy="721106"/>
          </a:xfrm>
          <a:prstGeom prst="rect">
            <a:avLst/>
          </a:prstGeom>
          <a:solidFill>
            <a:srgbClr val="80BC9D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≤50% Dark Green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4" name="Google Shape;514;p59"/>
          <p:cNvSpPr txBox="1"/>
          <p:nvPr/>
        </p:nvSpPr>
        <p:spPr>
          <a:xfrm>
            <a:off x="5749640" y="4703166"/>
            <a:ext cx="2796036" cy="721106"/>
          </a:xfrm>
          <a:prstGeom prst="rect">
            <a:avLst/>
          </a:prstGeom>
          <a:solidFill>
            <a:srgbClr val="65AC1E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latin typeface="Helvetica Neue"/>
                <a:ea typeface="Helvetica Neue"/>
                <a:cs typeface="Helvetica Neue"/>
                <a:sym typeface="Helvetica Neue"/>
              </a:rPr>
              <a:t>Light Green </a:t>
            </a: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(all tints)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5" name="Google Shape;515;p59"/>
          <p:cNvSpPr txBox="1"/>
          <p:nvPr/>
        </p:nvSpPr>
        <p:spPr>
          <a:xfrm>
            <a:off x="8736213" y="1406763"/>
            <a:ext cx="2796036" cy="1455011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</a:t>
            </a:r>
            <a:b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6" name="Google Shape;516;p59"/>
          <p:cNvSpPr txBox="1"/>
          <p:nvPr/>
        </p:nvSpPr>
        <p:spPr>
          <a:xfrm>
            <a:off x="8736223" y="3063740"/>
            <a:ext cx="2796036" cy="721106"/>
          </a:xfrm>
          <a:prstGeom prst="rect">
            <a:avLst/>
          </a:prstGeom>
          <a:solidFill>
            <a:srgbClr val="E28091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≤50% Red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7" name="Google Shape;517;p59"/>
          <p:cNvSpPr txBox="1"/>
          <p:nvPr/>
        </p:nvSpPr>
        <p:spPr>
          <a:xfrm>
            <a:off x="8736223" y="4703166"/>
            <a:ext cx="2796036" cy="721106"/>
          </a:xfrm>
          <a:prstGeom prst="rect">
            <a:avLst/>
          </a:prstGeom>
          <a:solidFill>
            <a:srgbClr val="F39600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</a:t>
            </a:r>
            <a:b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Orange (all tints)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8" name="Google Shape;518;p59"/>
          <p:cNvSpPr txBox="1"/>
          <p:nvPr/>
        </p:nvSpPr>
        <p:spPr>
          <a:xfrm>
            <a:off x="2763073" y="3784858"/>
            <a:ext cx="2796036" cy="721106"/>
          </a:xfrm>
          <a:prstGeom prst="rect">
            <a:avLst/>
          </a:prstGeom>
          <a:solidFill>
            <a:srgbClr val="E0E9F2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Dark Blue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9" name="Google Shape;519;p59"/>
          <p:cNvSpPr txBox="1"/>
          <p:nvPr/>
        </p:nvSpPr>
        <p:spPr>
          <a:xfrm>
            <a:off x="5749642" y="3784858"/>
            <a:ext cx="2796036" cy="721106"/>
          </a:xfrm>
          <a:prstGeom prst="rect">
            <a:avLst/>
          </a:prstGeom>
          <a:solidFill>
            <a:srgbClr val="E0EFE7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Dark Green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0" name="Google Shape;520;p59"/>
          <p:cNvSpPr txBox="1"/>
          <p:nvPr/>
        </p:nvSpPr>
        <p:spPr>
          <a:xfrm>
            <a:off x="8736227" y="3784858"/>
            <a:ext cx="2796036" cy="721106"/>
          </a:xfrm>
          <a:prstGeom prst="rect">
            <a:avLst/>
          </a:prstGeom>
          <a:solidFill>
            <a:srgbClr val="F8E0E4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Red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1" name="Google Shape;521;p59"/>
          <p:cNvSpPr txBox="1"/>
          <p:nvPr/>
        </p:nvSpPr>
        <p:spPr>
          <a:xfrm>
            <a:off x="2763073" y="5429038"/>
            <a:ext cx="2796036" cy="721106"/>
          </a:xfrm>
          <a:prstGeom prst="rect">
            <a:avLst/>
          </a:prstGeom>
          <a:solidFill>
            <a:srgbClr val="E9F6FB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Light Blue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2" name="Google Shape;522;p59"/>
          <p:cNvSpPr txBox="1"/>
          <p:nvPr/>
        </p:nvSpPr>
        <p:spPr>
          <a:xfrm>
            <a:off x="5749640" y="5429038"/>
            <a:ext cx="2796036" cy="721106"/>
          </a:xfrm>
          <a:prstGeom prst="rect">
            <a:avLst/>
          </a:prstGeom>
          <a:solidFill>
            <a:srgbClr val="F0F7E9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Light Green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3" name="Google Shape;523;p59"/>
          <p:cNvSpPr txBox="1"/>
          <p:nvPr/>
        </p:nvSpPr>
        <p:spPr>
          <a:xfrm>
            <a:off x="8736223" y="5429038"/>
            <a:ext cx="2796036" cy="721106"/>
          </a:xfrm>
          <a:prstGeom prst="rect">
            <a:avLst/>
          </a:prstGeom>
          <a:solidFill>
            <a:srgbClr val="FEF4E6"/>
          </a:solidFill>
          <a:ln>
            <a:noFill/>
          </a:ln>
        </p:spPr>
        <p:txBody>
          <a:bodyPr spcFirstLastPara="1" wrap="square" lIns="146281" tIns="146281" rIns="182843" bIns="182843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1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grey (≥80% black) on ≤10% Orange</a:t>
            </a:r>
            <a:endParaRPr sz="16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4" name="Google Shape;524;p59"/>
          <p:cNvSpPr txBox="1"/>
          <p:nvPr/>
        </p:nvSpPr>
        <p:spPr>
          <a:xfrm>
            <a:off x="510733" y="2718793"/>
            <a:ext cx="188775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≥7:1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525" name="Google Shape;525;p59"/>
          <p:cNvSpPr txBox="1"/>
          <p:nvPr/>
        </p:nvSpPr>
        <p:spPr>
          <a:xfrm>
            <a:off x="415546" y="3372774"/>
            <a:ext cx="2156919" cy="2785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t" anchorCtr="0">
            <a:normAutofit/>
          </a:bodyPr>
          <a:lstStyle/>
          <a:p>
            <a:pPr>
              <a:lnSpc>
                <a:spcPct val="115000"/>
              </a:lnSpc>
              <a:buSzPts val="1100"/>
            </a:pPr>
            <a:r>
              <a:rPr lang="en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are </a:t>
            </a:r>
            <a:r>
              <a:rPr lang="en" sz="1373" b="1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</a:t>
            </a:r>
            <a:r>
              <a:rPr lang="en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combinations with a contrast ratio of 7:1 </a:t>
            </a:r>
            <a:br>
              <a:rPr lang="en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greater</a:t>
            </a:r>
            <a:endParaRPr sz="1373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SzPts val="1100"/>
            </a:pPr>
            <a:r>
              <a:rPr lang="en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may be used for all text sizes and types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402B5384-4CFF-7B3A-C695-9EEF6BB8C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Colour </a:t>
            </a:r>
            <a:r>
              <a:rPr lang="de-DE" dirty="0" err="1"/>
              <a:t>contrast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60"/>
          <p:cNvSpPr txBox="1"/>
          <p:nvPr/>
        </p:nvSpPr>
        <p:spPr>
          <a:xfrm>
            <a:off x="2898868" y="1406763"/>
            <a:ext cx="2796036" cy="786298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 dirty="0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Blue on </a:t>
            </a:r>
            <a:br>
              <a:rPr lang="en" sz="2000" b="1" dirty="0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 dirty="0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2000" b="1" dirty="0">
              <a:solidFill>
                <a:srgbClr val="004A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3" name="Google Shape;533;p60"/>
          <p:cNvSpPr txBox="1"/>
          <p:nvPr/>
        </p:nvSpPr>
        <p:spPr>
          <a:xfrm>
            <a:off x="2898868" y="2397999"/>
            <a:ext cx="2796036" cy="786298"/>
          </a:xfrm>
          <a:prstGeom prst="rect">
            <a:avLst/>
          </a:prstGeom>
          <a:solidFill>
            <a:srgbClr val="E0E9F2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Blue on </a:t>
            </a:r>
            <a:br>
              <a:rPr lang="en" sz="2000" b="1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rgbClr val="004A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≤10% Dark Blue</a:t>
            </a:r>
            <a:endParaRPr sz="2000" b="1">
              <a:solidFill>
                <a:srgbClr val="004A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4" name="Google Shape;534;p60"/>
          <p:cNvSpPr txBox="1"/>
          <p:nvPr/>
        </p:nvSpPr>
        <p:spPr>
          <a:xfrm>
            <a:off x="2898868" y="3389236"/>
            <a:ext cx="2796036" cy="786298"/>
          </a:xfrm>
          <a:prstGeom prst="rect">
            <a:avLst/>
          </a:prstGeom>
          <a:solidFill>
            <a:srgbClr val="4D80B6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≤70% Dark Blue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5" name="Google Shape;535;p60"/>
          <p:cNvSpPr txBox="1"/>
          <p:nvPr/>
        </p:nvSpPr>
        <p:spPr>
          <a:xfrm>
            <a:off x="2898868" y="4380472"/>
            <a:ext cx="2796036" cy="786298"/>
          </a:xfrm>
          <a:prstGeom prst="rect">
            <a:avLst/>
          </a:prstGeom>
          <a:solidFill>
            <a:srgbClr val="1A5CA1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 on </a:t>
            </a:r>
            <a:b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≥90% Dark Blue</a:t>
            </a:r>
            <a:endParaRPr sz="2000"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6" name="Google Shape;536;p60"/>
          <p:cNvSpPr txBox="1"/>
          <p:nvPr/>
        </p:nvSpPr>
        <p:spPr>
          <a:xfrm>
            <a:off x="2898868" y="5371708"/>
            <a:ext cx="2796036" cy="786298"/>
          </a:xfrm>
          <a:prstGeom prst="rect">
            <a:avLst/>
          </a:prstGeom>
          <a:solidFill>
            <a:srgbClr val="1FA0D2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Blue (all tints)</a:t>
            </a:r>
            <a:endParaRPr sz="2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7" name="Google Shape;537;p60"/>
          <p:cNvSpPr txBox="1"/>
          <p:nvPr/>
        </p:nvSpPr>
        <p:spPr>
          <a:xfrm>
            <a:off x="415544" y="2114649"/>
            <a:ext cx="2347529" cy="451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t" anchorCtr="0">
            <a:noAutofit/>
          </a:bodyPr>
          <a:lstStyle/>
          <a:p>
            <a:pPr>
              <a:lnSpc>
                <a:spcPct val="115000"/>
              </a:lnSpc>
              <a:buSzPts val="1100"/>
            </a:pP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are </a:t>
            </a:r>
            <a:r>
              <a:rPr lang="en" sz="1373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colour</a:t>
            </a: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combinations with a contrast ratio of 4.5:1 </a:t>
            </a:r>
            <a:b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greater</a:t>
            </a:r>
            <a:endParaRPr sz="1373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SzPts val="1100"/>
            </a:pP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may be used for ‘large text’, defined as text 14pt (18px) and larger </a:t>
            </a:r>
            <a:b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bold, or at least 18pt (24px) otherwise</a:t>
            </a:r>
            <a:b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" sz="1373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373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Text colour combinations not shown here or on the previous page should be avoided because other  combinations would be untested for accessibility</a:t>
            </a:r>
            <a:endParaRPr lang="en" sz="1373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8" name="Google Shape;538;p60"/>
          <p:cNvSpPr txBox="1"/>
          <p:nvPr/>
        </p:nvSpPr>
        <p:spPr>
          <a:xfrm>
            <a:off x="5885431" y="1406763"/>
            <a:ext cx="2796036" cy="786298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Green on </a:t>
            </a:r>
            <a:b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2000" b="1">
              <a:solidFill>
                <a:srgbClr val="00793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9" name="Google Shape;539;p60"/>
          <p:cNvSpPr txBox="1"/>
          <p:nvPr/>
        </p:nvSpPr>
        <p:spPr>
          <a:xfrm>
            <a:off x="5885431" y="2397999"/>
            <a:ext cx="2796036" cy="786298"/>
          </a:xfrm>
          <a:prstGeom prst="rect">
            <a:avLst/>
          </a:prstGeom>
          <a:solidFill>
            <a:srgbClr val="E0EFE7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Green on </a:t>
            </a:r>
            <a:b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rgbClr val="00793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≤10% Dark Green</a:t>
            </a:r>
            <a:endParaRPr sz="2000" b="1">
              <a:solidFill>
                <a:srgbClr val="00793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0" name="Google Shape;540;p60"/>
          <p:cNvSpPr txBox="1"/>
          <p:nvPr/>
        </p:nvSpPr>
        <p:spPr>
          <a:xfrm>
            <a:off x="5885431" y="3389236"/>
            <a:ext cx="2796036" cy="786298"/>
          </a:xfrm>
          <a:prstGeom prst="rect">
            <a:avLst/>
          </a:prstGeom>
          <a:solidFill>
            <a:srgbClr val="4DA175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≤70% Dark Green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1" name="Google Shape;541;p60"/>
          <p:cNvSpPr txBox="1"/>
          <p:nvPr/>
        </p:nvSpPr>
        <p:spPr>
          <a:xfrm>
            <a:off x="5885431" y="4380472"/>
            <a:ext cx="2796036" cy="786298"/>
          </a:xfrm>
          <a:prstGeom prst="rect">
            <a:avLst/>
          </a:prstGeom>
          <a:solidFill>
            <a:srgbClr val="1A864E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 on </a:t>
            </a:r>
            <a:b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≥90% Dark Green</a:t>
            </a:r>
            <a:endParaRPr sz="2000"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2" name="Google Shape;542;p60"/>
          <p:cNvSpPr txBox="1"/>
          <p:nvPr/>
        </p:nvSpPr>
        <p:spPr>
          <a:xfrm>
            <a:off x="5885431" y="5371708"/>
            <a:ext cx="2796036" cy="786298"/>
          </a:xfrm>
          <a:prstGeom prst="rect">
            <a:avLst/>
          </a:prstGeom>
          <a:solidFill>
            <a:srgbClr val="65AC1E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Green (all tints)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3" name="Google Shape;543;p60"/>
          <p:cNvSpPr txBox="1"/>
          <p:nvPr/>
        </p:nvSpPr>
        <p:spPr>
          <a:xfrm>
            <a:off x="8871994" y="1406763"/>
            <a:ext cx="2796036" cy="786298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</a:t>
            </a:r>
            <a:b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</a:t>
            </a:r>
            <a:endParaRPr sz="2000" b="1">
              <a:solidFill>
                <a:srgbClr val="C500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4" name="Google Shape;544;p60"/>
          <p:cNvSpPr txBox="1"/>
          <p:nvPr/>
        </p:nvSpPr>
        <p:spPr>
          <a:xfrm>
            <a:off x="8871994" y="2397999"/>
            <a:ext cx="2796036" cy="786298"/>
          </a:xfrm>
          <a:prstGeom prst="rect">
            <a:avLst/>
          </a:prstGeom>
          <a:solidFill>
            <a:srgbClr val="F8E0E4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</a:t>
            </a:r>
            <a:b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rgbClr val="C500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≤10% Red</a:t>
            </a:r>
            <a:endParaRPr sz="2000" b="1">
              <a:solidFill>
                <a:srgbClr val="C500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5" name="Google Shape;545;p60"/>
          <p:cNvSpPr txBox="1"/>
          <p:nvPr/>
        </p:nvSpPr>
        <p:spPr>
          <a:xfrm>
            <a:off x="8871994" y="3389236"/>
            <a:ext cx="2796036" cy="786298"/>
          </a:xfrm>
          <a:prstGeom prst="rect">
            <a:avLst/>
          </a:prstGeom>
          <a:solidFill>
            <a:srgbClr val="D64D64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≤70% Red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6" name="Google Shape;546;p60"/>
          <p:cNvSpPr txBox="1"/>
          <p:nvPr/>
        </p:nvSpPr>
        <p:spPr>
          <a:xfrm>
            <a:off x="8871994" y="4380472"/>
            <a:ext cx="2796036" cy="786298"/>
          </a:xfrm>
          <a:prstGeom prst="rect">
            <a:avLst/>
          </a:prstGeom>
          <a:solidFill>
            <a:srgbClr val="CB1A38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 on </a:t>
            </a:r>
            <a:b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≥90% Red</a:t>
            </a:r>
            <a:endParaRPr sz="2000"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7" name="Google Shape;547;p60"/>
          <p:cNvSpPr txBox="1"/>
          <p:nvPr/>
        </p:nvSpPr>
        <p:spPr>
          <a:xfrm>
            <a:off x="8871994" y="5371708"/>
            <a:ext cx="2796036" cy="786298"/>
          </a:xfrm>
          <a:prstGeom prst="rect">
            <a:avLst/>
          </a:prstGeom>
          <a:solidFill>
            <a:srgbClr val="F39600"/>
          </a:solidFill>
          <a:ln>
            <a:noFill/>
          </a:ln>
        </p:spPr>
        <p:txBody>
          <a:bodyPr spcFirstLastPara="1" wrap="square" lIns="121884" tIns="121884" rIns="121884" bIns="121884" anchor="ctr" anchorCtr="0">
            <a:noAutofit/>
          </a:bodyPr>
          <a:lstStyle/>
          <a:p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Black on </a:t>
            </a:r>
            <a:b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Orange (all tints)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8" name="Google Shape;548;p60"/>
          <p:cNvSpPr txBox="1"/>
          <p:nvPr/>
        </p:nvSpPr>
        <p:spPr>
          <a:xfrm>
            <a:off x="514800" y="1406763"/>
            <a:ext cx="188775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4000" b="1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≥4.5:1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438BB15-3366-9C60-D404-D94A90EED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Colour </a:t>
            </a:r>
            <a:r>
              <a:rPr lang="de-DE" dirty="0" err="1"/>
              <a:t>contrast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06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IZCOLOR1" val="16777215/0/11119017/0/13803553/14926965/15455387/16314330/////////"/>
  <p:tag name="WIZCOLOR2" val="16777215/0/11119017/0/13803553/14926965/15455387/16314330/////////"/>
  <p:tag name="THINKCELLUNDODONOTDELETE" val="1"/>
  <p:tag name="_BASF_WIZARD_LAYOUTID" val="258"/>
  <p:tag name="_BASF_WIZARD_VERSION" val="7.1.0"/>
  <p:tag name="_BASF_WIZARD_OBJEKTTITELID" val="120"/>
  <p:tag name="_BASF_WIZARD_OBJEKTFOLIEID" val="110"/>
  <p:tag name="_BASF_WIZARD_GROUPID" val="0"/>
  <p:tag name="_BASF_CONVERTED_TO_TAGS" val="1"/>
  <p:tag name="_BASF_CLASSIFICATION_LANGUAGE" val="1031"/>
  <p:tag name="_BASF_CLASSIFICATION" val="0"/>
  <p:tag name="_WIZ_TASKPANE_VISIBLE" val="0"/>
  <p:tag name="_WIZ_TASKPANE_WIDTH" val="44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ASF_TitleDesign_2025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6" id="{037919FB-2303-452E-8E3D-95DA4141C5AB}" vid="{FFDF204E-E70C-4829-AF8C-1BC92451BD71}"/>
    </a:ext>
  </a:extLst>
</a:theme>
</file>

<file path=ppt/theme/theme2.xml><?xml version="1.0" encoding="utf-8"?>
<a:theme xmlns:a="http://schemas.openxmlformats.org/drawingml/2006/main" name="BASF_content pages_2025_with highlight boxes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F39500"/>
      </a:hlink>
      <a:folHlink>
        <a:srgbClr val="FACF8C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6" id="{037919FB-2303-452E-8E3D-95DA4141C5AB}" vid="{EE6271D4-6DD1-48C3-A2A3-817EBE0B4B94}"/>
    </a:ext>
  </a:extLst>
</a:theme>
</file>

<file path=ppt/theme/theme3.xml><?xml version="1.0" encoding="utf-8"?>
<a:theme xmlns:a="http://schemas.openxmlformats.org/drawingml/2006/main" name="BASF_content pages_2025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F39500"/>
      </a:hlink>
      <a:folHlink>
        <a:srgbClr val="FACF8C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6" id="{037919FB-2303-452E-8E3D-95DA4141C5AB}" vid="{EE6271D4-6DD1-48C3-A2A3-817EBE0B4B94}"/>
    </a:ext>
  </a:extLst>
</a:theme>
</file>

<file path=ppt/theme/theme4.xml><?xml version="1.0" encoding="utf-8"?>
<a:theme xmlns:a="http://schemas.openxmlformats.org/drawingml/2006/main" name="BASF_Finale_2025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F39500"/>
      </a:hlink>
      <a:folHlink>
        <a:srgbClr val="FACF8C"/>
      </a:folHlink>
    </a:clrScheme>
    <a:fontScheme name="BAS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F_Finale_V10" id="{03DD7B2E-C5B6-4C75-BDCC-F89119E3C33D}" vid="{A04FD191-080D-494D-B2DB-800F6FA11398}"/>
    </a:ext>
  </a:extLst>
</a:theme>
</file>

<file path=ppt/theme/theme5.xml><?xml version="1.0" encoding="utf-8"?>
<a:theme xmlns:a="http://schemas.openxmlformats.org/drawingml/2006/main" name="Larissa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Larissa">
  <a:themeElements>
    <a:clrScheme name="01 BASF darkblu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Override1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ppt/theme/themeOverride2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ppt/theme/themeOverride3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ppt/theme/themeOverride4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ppt/theme/themeOverride5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ppt/theme/themeOverride6.xml><?xml version="1.0" encoding="utf-8"?>
<a:themeOverride xmlns:a="http://schemas.openxmlformats.org/drawingml/2006/main">
  <a:fontScheme name="Arial">
    <a:maj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Arial"/>
      <a:cs typeface="Arial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</a:themeOverride>
</file>

<file path=docMetadata/LabelInfo.xml><?xml version="1.0" encoding="utf-8"?>
<clbl:labelList xmlns:clbl="http://schemas.microsoft.com/office/2020/mipLabelMetadata">
  <clbl:label id="{06530cf4-8573-4c29-a912-bbcdac835909}" enabled="1" method="Standard" siteId="{ecaa386b-c8df-4ce0-ad01-740cbdb5ba5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Custom</PresentationFormat>
  <Paragraphs>68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BASF_TitleDesign_2025</vt:lpstr>
      <vt:lpstr>BASF_content pages_2025_with highlight boxes</vt:lpstr>
      <vt:lpstr>BASF_content pages_2025</vt:lpstr>
      <vt:lpstr>BASF_Finale_2025</vt:lpstr>
      <vt:lpstr>PowerPoint Presentation</vt:lpstr>
      <vt:lpstr>PowerPoint Presentation</vt:lpstr>
      <vt:lpstr>Key ratios of contrast</vt:lpstr>
      <vt:lpstr>Contrast ratios with our Corporate colours</vt:lpstr>
      <vt:lpstr>Colour contrast</vt:lpstr>
      <vt:lpstr>Colour contrast</vt:lpstr>
      <vt:lpstr>PowerPoint Presentation</vt:lpstr>
    </vt:vector>
  </TitlesOfParts>
  <Company>BASF 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Jaeger</dc:creator>
  <cp:lastModifiedBy>anika.dalitz@basf.com</cp:lastModifiedBy>
  <cp:revision>524</cp:revision>
  <cp:lastPrinted>2017-06-09T08:22:17Z</cp:lastPrinted>
  <dcterms:created xsi:type="dcterms:W3CDTF">2012-05-08T13:55:24Z</dcterms:created>
  <dcterms:modified xsi:type="dcterms:W3CDTF">2025-04-02T15:21:35Z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_to_AIP">
    <vt:i4>0</vt:i4>
  </property>
  <property fmtid="{D5CDD505-2E9C-101B-9397-08002B2CF9AE}" pid="3" name="ClassificationContentMarkingFooterLocations">
    <vt:lpwstr>BASF_03:3\1_BASF_03:3\3_BASF_03:3\BASF_Finale_V10:4</vt:lpwstr>
  </property>
  <property fmtid="{D5CDD505-2E9C-101B-9397-08002B2CF9AE}" pid="4" name="ClassificationContentMarkingFooterText">
    <vt:lpwstr>Internal</vt:lpwstr>
  </property>
</Properties>
</file>